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9" r:id="rId5"/>
    <p:sldId id="263" r:id="rId6"/>
    <p:sldId id="270" r:id="rId7"/>
    <p:sldId id="276" r:id="rId8"/>
    <p:sldId id="277" r:id="rId9"/>
    <p:sldId id="278" r:id="rId10"/>
  </p:sldIdLst>
  <p:sldSz cx="6858000" cy="9906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AB8A6D-302D-CB95-F024-BDC532790C6B}" name="Delphine PIERRE" initials="DP" userId="S::delphine.pierre@univ-poitiers.fr::ba96cc0f-7d88-4ceb-82fb-49c72d7f9695" providerId="AD"/>
  <p188:author id="{E1B186DE-E319-48BB-2B2A-D1FBF1D1B3B3}" name="Diane Capito" initials="DC" userId="S::diane.capito@univ-poitiers.fr::c16e7b9e-36cc-43fb-9767-83c53072096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uge Michael" initials="NM" lastIdx="5" clrIdx="0">
    <p:extLst>
      <p:ext uri="{19B8F6BF-5375-455C-9EA6-DF929625EA0E}">
        <p15:presenceInfo xmlns:p15="http://schemas.microsoft.com/office/powerpoint/2012/main" userId="S-1-5-21-436374069-1326574676-839522115-98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6B6B"/>
    <a:srgbClr val="009999"/>
    <a:srgbClr val="B00000"/>
    <a:srgbClr val="473CBB"/>
    <a:srgbClr val="FFF7E1"/>
    <a:srgbClr val="FFD966"/>
    <a:srgbClr val="FFF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1929" y="-10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EC67098-C031-47FE-A295-8790D707E3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592964-97BD-4118-B95E-A1F12CAF03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7D54C-3D0B-4A61-925A-A4C858E4BFE6}" type="datetimeFigureOut">
              <a:rPr lang="fr-FR" smtClean="0"/>
              <a:t>20/02/2026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ABE285-9C3D-4B81-B999-7F11FD9E211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4604DC9-1857-46D7-8A99-2E71196367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8F93F-6A10-435D-9818-5EBF8F022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7971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005" cy="34026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3093" y="0"/>
            <a:ext cx="4302005" cy="34026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r">
              <a:defRPr sz="1200"/>
            </a:lvl1pPr>
          </a:lstStyle>
          <a:p>
            <a:fld id="{48D78497-AD24-4DBA-BCD6-E0882F45B5D8}" type="datetimeFigureOut">
              <a:rPr lang="fr-FR" smtClean="0"/>
              <a:t>20/02/2026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168775" y="849313"/>
            <a:ext cx="1589088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94" tIns="44097" rIns="88194" bIns="44097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3126" y="3271998"/>
            <a:ext cx="7940386" cy="2676537"/>
          </a:xfrm>
          <a:prstGeom prst="rect">
            <a:avLst/>
          </a:prstGeom>
        </p:spPr>
        <p:txBody>
          <a:bodyPr vert="horz" lIns="88194" tIns="44097" rIns="88194" bIns="44097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412"/>
            <a:ext cx="4302005" cy="34026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3093" y="6457412"/>
            <a:ext cx="4302005" cy="34026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r">
              <a:defRPr sz="1200"/>
            </a:lvl1pPr>
          </a:lstStyle>
          <a:p>
            <a:fld id="{13ACA349-1A7F-4F2A-9834-BED8C7AEB1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420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6A17F-B86E-485C-8BBA-1242BEA3ACF5}" type="datetime1">
              <a:rPr lang="fr-FR" smtClean="0"/>
              <a:t>20/02/2026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13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E45AE-4BEC-4460-96B9-A37FCCE1B730}" type="datetime1">
              <a:rPr lang="fr-FR" smtClean="0"/>
              <a:t>20/02/2026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51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CA89-15A9-437D-8A8A-967A394754B9}" type="datetime1">
              <a:rPr lang="fr-FR" smtClean="0"/>
              <a:t>20/02/2026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15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ACF3-5B16-4D4C-B9BF-924AE0F90977}" type="datetime1">
              <a:rPr lang="fr-FR" smtClean="0"/>
              <a:t>20/02/2026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94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9A057-3FE2-4E4C-9A3A-C25D4D5BE61B}" type="datetime1">
              <a:rPr lang="fr-FR" smtClean="0"/>
              <a:t>20/02/2026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275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7BDE5-2840-48FA-9006-4D0430966364}" type="datetime1">
              <a:rPr lang="fr-FR" smtClean="0"/>
              <a:t>20/02/2026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6727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D39F-0805-4956-9E8D-8711DF4896FF}" type="datetime1">
              <a:rPr lang="fr-FR" smtClean="0"/>
              <a:t>20/02/2026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615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477C-E7AF-4C84-982B-590063F1047C}" type="datetime1">
              <a:rPr lang="fr-FR" smtClean="0"/>
              <a:t>20/02/2026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52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4B26-0F9E-46E7-9032-66F7F55DDE0B}" type="datetime1">
              <a:rPr lang="fr-FR" smtClean="0"/>
              <a:t>20/02/2026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24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A95A8-AE56-4EAB-8EBF-488022B9EACB}" type="datetime1">
              <a:rPr lang="fr-FR" smtClean="0"/>
              <a:t>20/02/2026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8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5928-47F8-4E1F-AC76-5C36BF1227F5}" type="datetime1">
              <a:rPr lang="fr-FR" smtClean="0"/>
              <a:t>20/02/2026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33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42C4F-C397-4E4B-9F40-3DEE12A93370}" type="datetime1">
              <a:rPr lang="fr-FR" smtClean="0"/>
              <a:t>20/02/2026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44B9C-B550-4C35-96EC-3EEA82260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39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adum.fr/as/ed/page.pl?site=adumR&amp;page=profil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hyperlink" Target="https://adum.fr/index.pl" TargetMode="External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hyperlink" Target="https://adum.fr/index.p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hyperlink" Target="https://adum.fr/index.p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4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2" Type="http://schemas.openxmlformats.org/officeDocument/2006/relationships/hyperlink" Target="https://adum.fr/phd/profil/initcpt.p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1.png"/><Relationship Id="rId5" Type="http://schemas.openxmlformats.org/officeDocument/2006/relationships/image" Target="../media/image14.png"/><Relationship Id="rId10" Type="http://schemas.openxmlformats.org/officeDocument/2006/relationships/image" Target="../media/image10.png"/><Relationship Id="rId4" Type="http://schemas.openxmlformats.org/officeDocument/2006/relationships/hyperlink" Target="https://adum.fr/recoverpwd.pl" TargetMode="External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adum.fr/index.pl" TargetMode="External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hyperlink" Target="https://adum.fr/phd/profil/initcpt.p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orme libre : forme 50">
            <a:extLst>
              <a:ext uri="{FF2B5EF4-FFF2-40B4-BE49-F238E27FC236}">
                <a16:creationId xmlns:a16="http://schemas.microsoft.com/office/drawing/2014/main" id="{95F244C9-D4E6-463E-931D-D9B7F319784A}"/>
              </a:ext>
            </a:extLst>
          </p:cNvPr>
          <p:cNvSpPr/>
          <p:nvPr/>
        </p:nvSpPr>
        <p:spPr>
          <a:xfrm rot="12556836">
            <a:off x="-435071" y="-1399944"/>
            <a:ext cx="2135906" cy="2589950"/>
          </a:xfrm>
          <a:custGeom>
            <a:avLst/>
            <a:gdLst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49306 w 2135906"/>
              <a:gd name="connsiteY12" fmla="*/ 509572 h 2594476"/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538 w 2135906"/>
              <a:gd name="connsiteY12" fmla="*/ 533956 h 2594476"/>
              <a:gd name="connsiteX0" fmla="*/ 538 w 2135906"/>
              <a:gd name="connsiteY0" fmla="*/ 517238 h 2589950"/>
              <a:gd name="connsiteX1" fmla="*/ 110266 w 2135906"/>
              <a:gd name="connsiteY1" fmla="*/ 1187798 h 2589950"/>
              <a:gd name="connsiteX2" fmla="*/ 683290 w 2135906"/>
              <a:gd name="connsiteY2" fmla="*/ 1541366 h 2589950"/>
              <a:gd name="connsiteX3" fmla="*/ 756442 w 2135906"/>
              <a:gd name="connsiteY3" fmla="*/ 2163158 h 2589950"/>
              <a:gd name="connsiteX4" fmla="*/ 975898 w 2135906"/>
              <a:gd name="connsiteY4" fmla="*/ 2480150 h 2589950"/>
              <a:gd name="connsiteX5" fmla="*/ 1353850 w 2135906"/>
              <a:gd name="connsiteY5" fmla="*/ 2589878 h 2589950"/>
              <a:gd name="connsiteX6" fmla="*/ 1853722 w 2135906"/>
              <a:gd name="connsiteY6" fmla="*/ 2492342 h 2589950"/>
              <a:gd name="connsiteX7" fmla="*/ 2085370 w 2135906"/>
              <a:gd name="connsiteY7" fmla="*/ 2236310 h 2589950"/>
              <a:gd name="connsiteX8" fmla="*/ 2134138 w 2135906"/>
              <a:gd name="connsiteY8" fmla="*/ 1943702 h 2589950"/>
              <a:gd name="connsiteX9" fmla="*/ 2048794 w 2135906"/>
              <a:gd name="connsiteY9" fmla="*/ 1260950 h 2589950"/>
              <a:gd name="connsiteX10" fmla="*/ 1463578 w 2135906"/>
              <a:gd name="connsiteY10" fmla="*/ 261206 h 2589950"/>
              <a:gd name="connsiteX11" fmla="*/ 451642 w 2135906"/>
              <a:gd name="connsiteY11" fmla="*/ 5174 h 2589950"/>
              <a:gd name="connsiteX12" fmla="*/ 122458 w 2135906"/>
              <a:gd name="connsiteY12" fmla="*/ 163670 h 2589950"/>
              <a:gd name="connsiteX13" fmla="*/ 538 w 2135906"/>
              <a:gd name="connsiteY13" fmla="*/ 529430 h 258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5906" h="2589950">
                <a:moveTo>
                  <a:pt x="538" y="517238"/>
                </a:moveTo>
                <a:cubicBezTo>
                  <a:pt x="-1494" y="767174"/>
                  <a:pt x="-3526" y="1017110"/>
                  <a:pt x="110266" y="1187798"/>
                </a:cubicBezTo>
                <a:cubicBezTo>
                  <a:pt x="224058" y="1358486"/>
                  <a:pt x="575594" y="1378806"/>
                  <a:pt x="683290" y="1541366"/>
                </a:cubicBezTo>
                <a:cubicBezTo>
                  <a:pt x="790986" y="1703926"/>
                  <a:pt x="707674" y="2006694"/>
                  <a:pt x="756442" y="2163158"/>
                </a:cubicBezTo>
                <a:cubicBezTo>
                  <a:pt x="805210" y="2319622"/>
                  <a:pt x="876330" y="2409030"/>
                  <a:pt x="975898" y="2480150"/>
                </a:cubicBezTo>
                <a:cubicBezTo>
                  <a:pt x="1075466" y="2551270"/>
                  <a:pt x="1207546" y="2587846"/>
                  <a:pt x="1353850" y="2589878"/>
                </a:cubicBezTo>
                <a:cubicBezTo>
                  <a:pt x="1500154" y="2591910"/>
                  <a:pt x="1731802" y="2551270"/>
                  <a:pt x="1853722" y="2492342"/>
                </a:cubicBezTo>
                <a:cubicBezTo>
                  <a:pt x="1975642" y="2433414"/>
                  <a:pt x="2038634" y="2327750"/>
                  <a:pt x="2085370" y="2236310"/>
                </a:cubicBezTo>
                <a:cubicBezTo>
                  <a:pt x="2132106" y="2144870"/>
                  <a:pt x="2140234" y="2106262"/>
                  <a:pt x="2134138" y="1943702"/>
                </a:cubicBezTo>
                <a:cubicBezTo>
                  <a:pt x="2128042" y="1781142"/>
                  <a:pt x="2160554" y="1541366"/>
                  <a:pt x="2048794" y="1260950"/>
                </a:cubicBezTo>
                <a:cubicBezTo>
                  <a:pt x="1937034" y="980534"/>
                  <a:pt x="1729770" y="470502"/>
                  <a:pt x="1463578" y="261206"/>
                </a:cubicBezTo>
                <a:cubicBezTo>
                  <a:pt x="1197386" y="51910"/>
                  <a:pt x="687354" y="-21242"/>
                  <a:pt x="451642" y="5174"/>
                </a:cubicBezTo>
                <a:cubicBezTo>
                  <a:pt x="215930" y="31590"/>
                  <a:pt x="197642" y="76294"/>
                  <a:pt x="122458" y="163670"/>
                </a:cubicBezTo>
                <a:cubicBezTo>
                  <a:pt x="47274" y="251046"/>
                  <a:pt x="8666" y="511142"/>
                  <a:pt x="538" y="529430"/>
                </a:cubicBezTo>
              </a:path>
            </a:pathLst>
          </a:custGeom>
          <a:solidFill>
            <a:srgbClr val="DB6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0" name="Forme libre : forme 49">
            <a:extLst>
              <a:ext uri="{FF2B5EF4-FFF2-40B4-BE49-F238E27FC236}">
                <a16:creationId xmlns:a16="http://schemas.microsoft.com/office/drawing/2014/main" id="{781800D7-B48B-49D3-A324-1192662794EB}"/>
              </a:ext>
            </a:extLst>
          </p:cNvPr>
          <p:cNvSpPr/>
          <p:nvPr/>
        </p:nvSpPr>
        <p:spPr>
          <a:xfrm rot="16732022">
            <a:off x="5474608" y="8292917"/>
            <a:ext cx="1867717" cy="2183954"/>
          </a:xfrm>
          <a:custGeom>
            <a:avLst/>
            <a:gdLst>
              <a:gd name="connsiteX0" fmla="*/ 30844 w 1850866"/>
              <a:gd name="connsiteY0" fmla="*/ 991306 h 1783148"/>
              <a:gd name="connsiteX1" fmla="*/ 154412 w 1850866"/>
              <a:gd name="connsiteY1" fmla="*/ 1732711 h 1783148"/>
              <a:gd name="connsiteX2" fmla="*/ 1390087 w 1850866"/>
              <a:gd name="connsiteY2" fmla="*/ 1683284 h 1783148"/>
              <a:gd name="connsiteX3" fmla="*/ 1834931 w 1850866"/>
              <a:gd name="connsiteY3" fmla="*/ 1411435 h 1783148"/>
              <a:gd name="connsiteX4" fmla="*/ 1686650 w 1850866"/>
              <a:gd name="connsiteY4" fmla="*/ 1065446 h 1783148"/>
              <a:gd name="connsiteX5" fmla="*/ 1068812 w 1850866"/>
              <a:gd name="connsiteY5" fmla="*/ 941879 h 1783148"/>
              <a:gd name="connsiteX6" fmla="*/ 920531 w 1850866"/>
              <a:gd name="connsiteY6" fmla="*/ 632960 h 1783148"/>
              <a:gd name="connsiteX7" fmla="*/ 586898 w 1850866"/>
              <a:gd name="connsiteY7" fmla="*/ 620603 h 1783148"/>
              <a:gd name="connsiteX8" fmla="*/ 352120 w 1850866"/>
              <a:gd name="connsiteY8" fmla="*/ 138689 h 1783148"/>
              <a:gd name="connsiteX9" fmla="*/ 30844 w 1850866"/>
              <a:gd name="connsiteY9" fmla="*/ 64549 h 1783148"/>
              <a:gd name="connsiteX10" fmla="*/ 30844 w 1850866"/>
              <a:gd name="connsiteY10" fmla="*/ 991306 h 178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50866" h="1783148">
                <a:moveTo>
                  <a:pt x="30844" y="991306"/>
                </a:moveTo>
                <a:cubicBezTo>
                  <a:pt x="51439" y="1269333"/>
                  <a:pt x="-72129" y="1617381"/>
                  <a:pt x="154412" y="1732711"/>
                </a:cubicBezTo>
                <a:cubicBezTo>
                  <a:pt x="380953" y="1848041"/>
                  <a:pt x="1110001" y="1736830"/>
                  <a:pt x="1390087" y="1683284"/>
                </a:cubicBezTo>
                <a:cubicBezTo>
                  <a:pt x="1670173" y="1629738"/>
                  <a:pt x="1785504" y="1514408"/>
                  <a:pt x="1834931" y="1411435"/>
                </a:cubicBezTo>
                <a:cubicBezTo>
                  <a:pt x="1884358" y="1308462"/>
                  <a:pt x="1814336" y="1143705"/>
                  <a:pt x="1686650" y="1065446"/>
                </a:cubicBezTo>
                <a:cubicBezTo>
                  <a:pt x="1558964" y="987187"/>
                  <a:pt x="1196498" y="1013960"/>
                  <a:pt x="1068812" y="941879"/>
                </a:cubicBezTo>
                <a:cubicBezTo>
                  <a:pt x="941126" y="869798"/>
                  <a:pt x="1000850" y="686506"/>
                  <a:pt x="920531" y="632960"/>
                </a:cubicBezTo>
                <a:cubicBezTo>
                  <a:pt x="840212" y="579414"/>
                  <a:pt x="681633" y="702981"/>
                  <a:pt x="586898" y="620603"/>
                </a:cubicBezTo>
                <a:cubicBezTo>
                  <a:pt x="492163" y="538225"/>
                  <a:pt x="444796" y="231365"/>
                  <a:pt x="352120" y="138689"/>
                </a:cubicBezTo>
                <a:cubicBezTo>
                  <a:pt x="259444" y="46013"/>
                  <a:pt x="88509" y="-77554"/>
                  <a:pt x="30844" y="64549"/>
                </a:cubicBezTo>
                <a:cubicBezTo>
                  <a:pt x="-26821" y="206652"/>
                  <a:pt x="10249" y="713279"/>
                  <a:pt x="30844" y="99130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5EFBEAAC-D6DC-4928-8681-49037C02E20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" y="162290"/>
            <a:ext cx="1062052" cy="651215"/>
          </a:xfrm>
          <a:prstGeom prst="rect">
            <a:avLst/>
          </a:prstGeom>
        </p:spPr>
      </p:pic>
      <p:sp>
        <p:nvSpPr>
          <p:cNvPr id="53" name="ZoneTexte 36">
            <a:extLst>
              <a:ext uri="{FF2B5EF4-FFF2-40B4-BE49-F238E27FC236}">
                <a16:creationId xmlns:a16="http://schemas.microsoft.com/office/drawing/2014/main" id="{9DA507A3-6DB2-4475-B33B-7A32A5C68356}"/>
              </a:ext>
            </a:extLst>
          </p:cNvPr>
          <p:cNvSpPr txBox="1"/>
          <p:nvPr/>
        </p:nvSpPr>
        <p:spPr>
          <a:xfrm>
            <a:off x="0" y="3998893"/>
            <a:ext cx="6857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800" b="0" dirty="0">
                <a:latin typeface="Bahnschrift" panose="020B0502040204020203" pitchFamily="34" charset="0"/>
              </a:rPr>
              <a:t>Fiches pratiques</a:t>
            </a:r>
          </a:p>
          <a:p>
            <a:pPr algn="ctr"/>
            <a:r>
              <a:rPr lang="fr-FR" sz="2800" b="0" dirty="0">
                <a:latin typeface="Bahnschrift" panose="020B0502040204020203" pitchFamily="34" charset="0"/>
              </a:rPr>
              <a:t>de Comité de Suivi Individuel (CSI)</a:t>
            </a:r>
          </a:p>
          <a:p>
            <a:pPr algn="ctr"/>
            <a:r>
              <a:rPr lang="fr-FR" sz="2800" b="0" dirty="0">
                <a:latin typeface="Bahnschrift" panose="020B0502040204020203" pitchFamily="34" charset="0"/>
              </a:rPr>
              <a:t>à l’Université de Poitiers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340FB0E-0B6D-4EFD-9800-E8E08505CC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751" y="120784"/>
            <a:ext cx="2227918" cy="818843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9631772-890C-4679-9302-74EA7FF0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3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Forme libre : forme 1042">
            <a:extLst>
              <a:ext uri="{FF2B5EF4-FFF2-40B4-BE49-F238E27FC236}">
                <a16:creationId xmlns:a16="http://schemas.microsoft.com/office/drawing/2014/main" id="{D4E94D2D-DD11-4EDB-880D-0C3A9966AB1E}"/>
              </a:ext>
            </a:extLst>
          </p:cNvPr>
          <p:cNvSpPr/>
          <p:nvPr/>
        </p:nvSpPr>
        <p:spPr>
          <a:xfrm rot="1234281">
            <a:off x="1555821" y="4569394"/>
            <a:ext cx="1886228" cy="907960"/>
          </a:xfrm>
          <a:custGeom>
            <a:avLst/>
            <a:gdLst>
              <a:gd name="connsiteX0" fmla="*/ 0 w 1452716"/>
              <a:gd name="connsiteY0" fmla="*/ 125362 h 228600"/>
              <a:gd name="connsiteX1" fmla="*/ 58994 w 1452716"/>
              <a:gd name="connsiteY1" fmla="*/ 162233 h 228600"/>
              <a:gd name="connsiteX2" fmla="*/ 125362 w 1452716"/>
              <a:gd name="connsiteY2" fmla="*/ 191729 h 228600"/>
              <a:gd name="connsiteX3" fmla="*/ 243349 w 1452716"/>
              <a:gd name="connsiteY3" fmla="*/ 213852 h 228600"/>
              <a:gd name="connsiteX4" fmla="*/ 479323 w 1452716"/>
              <a:gd name="connsiteY4" fmla="*/ 228600 h 228600"/>
              <a:gd name="connsiteX5" fmla="*/ 936523 w 1452716"/>
              <a:gd name="connsiteY5" fmla="*/ 213852 h 228600"/>
              <a:gd name="connsiteX6" fmla="*/ 1002891 w 1452716"/>
              <a:gd name="connsiteY6" fmla="*/ 162233 h 228600"/>
              <a:gd name="connsiteX7" fmla="*/ 1069258 w 1452716"/>
              <a:gd name="connsiteY7" fmla="*/ 88491 h 228600"/>
              <a:gd name="connsiteX8" fmla="*/ 1150374 w 1452716"/>
              <a:gd name="connsiteY8" fmla="*/ 29497 h 228600"/>
              <a:gd name="connsiteX9" fmla="*/ 1231491 w 1452716"/>
              <a:gd name="connsiteY9" fmla="*/ 0 h 228600"/>
              <a:gd name="connsiteX10" fmla="*/ 1349478 w 1452716"/>
              <a:gd name="connsiteY10" fmla="*/ 7374 h 228600"/>
              <a:gd name="connsiteX11" fmla="*/ 1371600 w 1452716"/>
              <a:gd name="connsiteY11" fmla="*/ 29497 h 228600"/>
              <a:gd name="connsiteX12" fmla="*/ 1452716 w 1452716"/>
              <a:gd name="connsiteY12" fmla="*/ 66368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52716" h="228600">
                <a:moveTo>
                  <a:pt x="0" y="125362"/>
                </a:moveTo>
                <a:cubicBezTo>
                  <a:pt x="82882" y="158514"/>
                  <a:pt x="-1111" y="119302"/>
                  <a:pt x="58994" y="162233"/>
                </a:cubicBezTo>
                <a:cubicBezTo>
                  <a:pt x="70237" y="170263"/>
                  <a:pt x="114522" y="188116"/>
                  <a:pt x="125362" y="191729"/>
                </a:cubicBezTo>
                <a:cubicBezTo>
                  <a:pt x="153722" y="201183"/>
                  <a:pt x="233814" y="212708"/>
                  <a:pt x="243349" y="213852"/>
                </a:cubicBezTo>
                <a:cubicBezTo>
                  <a:pt x="294730" y="220018"/>
                  <a:pt x="440166" y="226539"/>
                  <a:pt x="479323" y="228600"/>
                </a:cubicBezTo>
                <a:cubicBezTo>
                  <a:pt x="631723" y="223684"/>
                  <a:pt x="784323" y="223076"/>
                  <a:pt x="936523" y="213852"/>
                </a:cubicBezTo>
                <a:cubicBezTo>
                  <a:pt x="961352" y="212347"/>
                  <a:pt x="990208" y="173648"/>
                  <a:pt x="1002891" y="162233"/>
                </a:cubicBezTo>
                <a:cubicBezTo>
                  <a:pt x="1140151" y="38699"/>
                  <a:pt x="933564" y="239264"/>
                  <a:pt x="1069258" y="88491"/>
                </a:cubicBezTo>
                <a:cubicBezTo>
                  <a:pt x="1077011" y="79876"/>
                  <a:pt x="1141413" y="31737"/>
                  <a:pt x="1150374" y="29497"/>
                </a:cubicBezTo>
                <a:cubicBezTo>
                  <a:pt x="1198032" y="17583"/>
                  <a:pt x="1170556" y="26115"/>
                  <a:pt x="1231491" y="0"/>
                </a:cubicBezTo>
                <a:cubicBezTo>
                  <a:pt x="1270820" y="2458"/>
                  <a:pt x="1310918" y="-744"/>
                  <a:pt x="1349478" y="7374"/>
                </a:cubicBezTo>
                <a:cubicBezTo>
                  <a:pt x="1359683" y="9522"/>
                  <a:pt x="1363166" y="23363"/>
                  <a:pt x="1371600" y="29497"/>
                </a:cubicBezTo>
                <a:cubicBezTo>
                  <a:pt x="1427671" y="70276"/>
                  <a:pt x="1410322" y="66368"/>
                  <a:pt x="1452716" y="66368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D38F5252-4036-44FC-90D2-3238C0076FF2}"/>
              </a:ext>
            </a:extLst>
          </p:cNvPr>
          <p:cNvSpPr/>
          <p:nvPr/>
        </p:nvSpPr>
        <p:spPr>
          <a:xfrm>
            <a:off x="3665709" y="3784939"/>
            <a:ext cx="3353158" cy="899414"/>
          </a:xfrm>
          <a:custGeom>
            <a:avLst/>
            <a:gdLst>
              <a:gd name="connsiteX0" fmla="*/ 527865 w 3795059"/>
              <a:gd name="connsiteY0" fmla="*/ 1306553 h 1408266"/>
              <a:gd name="connsiteX1" fmla="*/ 57965 w 3795059"/>
              <a:gd name="connsiteY1" fmla="*/ 938253 h 1408266"/>
              <a:gd name="connsiteX2" fmla="*/ 70665 w 3795059"/>
              <a:gd name="connsiteY2" fmla="*/ 455653 h 1408266"/>
              <a:gd name="connsiteX3" fmla="*/ 629465 w 3795059"/>
              <a:gd name="connsiteY3" fmla="*/ 227053 h 1408266"/>
              <a:gd name="connsiteX4" fmla="*/ 997765 w 3795059"/>
              <a:gd name="connsiteY4" fmla="*/ 61953 h 1408266"/>
              <a:gd name="connsiteX5" fmla="*/ 1531165 w 3795059"/>
              <a:gd name="connsiteY5" fmla="*/ 125453 h 1408266"/>
              <a:gd name="connsiteX6" fmla="*/ 2001065 w 3795059"/>
              <a:gd name="connsiteY6" fmla="*/ 201653 h 1408266"/>
              <a:gd name="connsiteX7" fmla="*/ 2483665 w 3795059"/>
              <a:gd name="connsiteY7" fmla="*/ 176253 h 1408266"/>
              <a:gd name="connsiteX8" fmla="*/ 3537765 w 3795059"/>
              <a:gd name="connsiteY8" fmla="*/ 49253 h 1408266"/>
              <a:gd name="connsiteX9" fmla="*/ 3690165 w 3795059"/>
              <a:gd name="connsiteY9" fmla="*/ 1103353 h 1408266"/>
              <a:gd name="connsiteX10" fmla="*/ 2191565 w 3795059"/>
              <a:gd name="connsiteY10" fmla="*/ 1331953 h 1408266"/>
              <a:gd name="connsiteX11" fmla="*/ 1543865 w 3795059"/>
              <a:gd name="connsiteY11" fmla="*/ 1408153 h 1408266"/>
              <a:gd name="connsiteX12" fmla="*/ 1137465 w 3795059"/>
              <a:gd name="connsiteY12" fmla="*/ 1319253 h 1408266"/>
              <a:gd name="connsiteX13" fmla="*/ 883465 w 3795059"/>
              <a:gd name="connsiteY13" fmla="*/ 1408153 h 1408266"/>
              <a:gd name="connsiteX14" fmla="*/ 527865 w 3795059"/>
              <a:gd name="connsiteY14" fmla="*/ 1306553 h 1408266"/>
              <a:gd name="connsiteX0" fmla="*/ 527865 w 3795059"/>
              <a:gd name="connsiteY0" fmla="*/ 1304556 h 1406269"/>
              <a:gd name="connsiteX1" fmla="*/ 57965 w 3795059"/>
              <a:gd name="connsiteY1" fmla="*/ 936256 h 1406269"/>
              <a:gd name="connsiteX2" fmla="*/ 70665 w 3795059"/>
              <a:gd name="connsiteY2" fmla="*/ 453656 h 1406269"/>
              <a:gd name="connsiteX3" fmla="*/ 629465 w 3795059"/>
              <a:gd name="connsiteY3" fmla="*/ 225056 h 1406269"/>
              <a:gd name="connsiteX4" fmla="*/ 997765 w 3795059"/>
              <a:gd name="connsiteY4" fmla="*/ 59956 h 1406269"/>
              <a:gd name="connsiteX5" fmla="*/ 1531165 w 3795059"/>
              <a:gd name="connsiteY5" fmla="*/ 123456 h 1406269"/>
              <a:gd name="connsiteX6" fmla="*/ 2039165 w 3795059"/>
              <a:gd name="connsiteY6" fmla="*/ 97374 h 1406269"/>
              <a:gd name="connsiteX7" fmla="*/ 2483665 w 3795059"/>
              <a:gd name="connsiteY7" fmla="*/ 174256 h 1406269"/>
              <a:gd name="connsiteX8" fmla="*/ 3537765 w 3795059"/>
              <a:gd name="connsiteY8" fmla="*/ 47256 h 1406269"/>
              <a:gd name="connsiteX9" fmla="*/ 3690165 w 3795059"/>
              <a:gd name="connsiteY9" fmla="*/ 1101356 h 1406269"/>
              <a:gd name="connsiteX10" fmla="*/ 2191565 w 3795059"/>
              <a:gd name="connsiteY10" fmla="*/ 1329956 h 1406269"/>
              <a:gd name="connsiteX11" fmla="*/ 1543865 w 3795059"/>
              <a:gd name="connsiteY11" fmla="*/ 1406156 h 1406269"/>
              <a:gd name="connsiteX12" fmla="*/ 1137465 w 3795059"/>
              <a:gd name="connsiteY12" fmla="*/ 1317256 h 1406269"/>
              <a:gd name="connsiteX13" fmla="*/ 883465 w 3795059"/>
              <a:gd name="connsiteY13" fmla="*/ 1406156 h 1406269"/>
              <a:gd name="connsiteX14" fmla="*/ 527865 w 3795059"/>
              <a:gd name="connsiteY14" fmla="*/ 1304556 h 1406269"/>
              <a:gd name="connsiteX0" fmla="*/ 527865 w 3795059"/>
              <a:gd name="connsiteY0" fmla="*/ 1304556 h 1406269"/>
              <a:gd name="connsiteX1" fmla="*/ 57965 w 3795059"/>
              <a:gd name="connsiteY1" fmla="*/ 936256 h 1406269"/>
              <a:gd name="connsiteX2" fmla="*/ 70665 w 3795059"/>
              <a:gd name="connsiteY2" fmla="*/ 453656 h 1406269"/>
              <a:gd name="connsiteX3" fmla="*/ 629465 w 3795059"/>
              <a:gd name="connsiteY3" fmla="*/ 225056 h 1406269"/>
              <a:gd name="connsiteX4" fmla="*/ 997765 w 3795059"/>
              <a:gd name="connsiteY4" fmla="*/ 59956 h 1406269"/>
              <a:gd name="connsiteX5" fmla="*/ 1531165 w 3795059"/>
              <a:gd name="connsiteY5" fmla="*/ 59530 h 1406269"/>
              <a:gd name="connsiteX6" fmla="*/ 2039165 w 3795059"/>
              <a:gd name="connsiteY6" fmla="*/ 97374 h 1406269"/>
              <a:gd name="connsiteX7" fmla="*/ 2483665 w 3795059"/>
              <a:gd name="connsiteY7" fmla="*/ 174256 h 1406269"/>
              <a:gd name="connsiteX8" fmla="*/ 3537765 w 3795059"/>
              <a:gd name="connsiteY8" fmla="*/ 47256 h 1406269"/>
              <a:gd name="connsiteX9" fmla="*/ 3690165 w 3795059"/>
              <a:gd name="connsiteY9" fmla="*/ 1101356 h 1406269"/>
              <a:gd name="connsiteX10" fmla="*/ 2191565 w 3795059"/>
              <a:gd name="connsiteY10" fmla="*/ 1329956 h 1406269"/>
              <a:gd name="connsiteX11" fmla="*/ 1543865 w 3795059"/>
              <a:gd name="connsiteY11" fmla="*/ 1406156 h 1406269"/>
              <a:gd name="connsiteX12" fmla="*/ 1137465 w 3795059"/>
              <a:gd name="connsiteY12" fmla="*/ 1317256 h 1406269"/>
              <a:gd name="connsiteX13" fmla="*/ 883465 w 3795059"/>
              <a:gd name="connsiteY13" fmla="*/ 1406156 h 1406269"/>
              <a:gd name="connsiteX14" fmla="*/ 527865 w 3795059"/>
              <a:gd name="connsiteY14" fmla="*/ 1304556 h 1406269"/>
              <a:gd name="connsiteX0" fmla="*/ 527865 w 3792754"/>
              <a:gd name="connsiteY0" fmla="*/ 1321957 h 1423670"/>
              <a:gd name="connsiteX1" fmla="*/ 57965 w 3792754"/>
              <a:gd name="connsiteY1" fmla="*/ 953657 h 1423670"/>
              <a:gd name="connsiteX2" fmla="*/ 70665 w 3792754"/>
              <a:gd name="connsiteY2" fmla="*/ 471057 h 1423670"/>
              <a:gd name="connsiteX3" fmla="*/ 629465 w 3792754"/>
              <a:gd name="connsiteY3" fmla="*/ 242457 h 1423670"/>
              <a:gd name="connsiteX4" fmla="*/ 997765 w 3792754"/>
              <a:gd name="connsiteY4" fmla="*/ 77357 h 1423670"/>
              <a:gd name="connsiteX5" fmla="*/ 1531165 w 3792754"/>
              <a:gd name="connsiteY5" fmla="*/ 76931 h 1423670"/>
              <a:gd name="connsiteX6" fmla="*/ 2039165 w 3792754"/>
              <a:gd name="connsiteY6" fmla="*/ 114775 h 1423670"/>
              <a:gd name="connsiteX7" fmla="*/ 2547165 w 3792754"/>
              <a:gd name="connsiteY7" fmla="*/ 114945 h 1423670"/>
              <a:gd name="connsiteX8" fmla="*/ 3537765 w 3792754"/>
              <a:gd name="connsiteY8" fmla="*/ 64657 h 1423670"/>
              <a:gd name="connsiteX9" fmla="*/ 3690165 w 3792754"/>
              <a:gd name="connsiteY9" fmla="*/ 1118757 h 1423670"/>
              <a:gd name="connsiteX10" fmla="*/ 2191565 w 3792754"/>
              <a:gd name="connsiteY10" fmla="*/ 1347357 h 1423670"/>
              <a:gd name="connsiteX11" fmla="*/ 1543865 w 3792754"/>
              <a:gd name="connsiteY11" fmla="*/ 1423557 h 1423670"/>
              <a:gd name="connsiteX12" fmla="*/ 1137465 w 3792754"/>
              <a:gd name="connsiteY12" fmla="*/ 1334657 h 1423670"/>
              <a:gd name="connsiteX13" fmla="*/ 883465 w 3792754"/>
              <a:gd name="connsiteY13" fmla="*/ 1423557 h 1423670"/>
              <a:gd name="connsiteX14" fmla="*/ 527865 w 3792754"/>
              <a:gd name="connsiteY14" fmla="*/ 1321957 h 1423670"/>
              <a:gd name="connsiteX0" fmla="*/ 527865 w 3785231"/>
              <a:gd name="connsiteY0" fmla="*/ 1321957 h 1470043"/>
              <a:gd name="connsiteX1" fmla="*/ 57965 w 3785231"/>
              <a:gd name="connsiteY1" fmla="*/ 953657 h 1470043"/>
              <a:gd name="connsiteX2" fmla="*/ 70665 w 3785231"/>
              <a:gd name="connsiteY2" fmla="*/ 471057 h 1470043"/>
              <a:gd name="connsiteX3" fmla="*/ 629465 w 3785231"/>
              <a:gd name="connsiteY3" fmla="*/ 242457 h 1470043"/>
              <a:gd name="connsiteX4" fmla="*/ 997765 w 3785231"/>
              <a:gd name="connsiteY4" fmla="*/ 77357 h 1470043"/>
              <a:gd name="connsiteX5" fmla="*/ 1531165 w 3785231"/>
              <a:gd name="connsiteY5" fmla="*/ 76931 h 1470043"/>
              <a:gd name="connsiteX6" fmla="*/ 2039165 w 3785231"/>
              <a:gd name="connsiteY6" fmla="*/ 114775 h 1470043"/>
              <a:gd name="connsiteX7" fmla="*/ 2547165 w 3785231"/>
              <a:gd name="connsiteY7" fmla="*/ 114945 h 1470043"/>
              <a:gd name="connsiteX8" fmla="*/ 3537765 w 3785231"/>
              <a:gd name="connsiteY8" fmla="*/ 64657 h 1470043"/>
              <a:gd name="connsiteX9" fmla="*/ 3690165 w 3785231"/>
              <a:gd name="connsiteY9" fmla="*/ 1118757 h 1470043"/>
              <a:gd name="connsiteX10" fmla="*/ 2293165 w 3785231"/>
              <a:gd name="connsiteY10" fmla="*/ 1449639 h 1470043"/>
              <a:gd name="connsiteX11" fmla="*/ 1543865 w 3785231"/>
              <a:gd name="connsiteY11" fmla="*/ 1423557 h 1470043"/>
              <a:gd name="connsiteX12" fmla="*/ 1137465 w 3785231"/>
              <a:gd name="connsiteY12" fmla="*/ 1334657 h 1470043"/>
              <a:gd name="connsiteX13" fmla="*/ 883465 w 3785231"/>
              <a:gd name="connsiteY13" fmla="*/ 1423557 h 1470043"/>
              <a:gd name="connsiteX14" fmla="*/ 527865 w 3785231"/>
              <a:gd name="connsiteY14" fmla="*/ 1321957 h 1470043"/>
              <a:gd name="connsiteX0" fmla="*/ 527865 w 3762073"/>
              <a:gd name="connsiteY0" fmla="*/ 1321957 h 1424376"/>
              <a:gd name="connsiteX1" fmla="*/ 57965 w 3762073"/>
              <a:gd name="connsiteY1" fmla="*/ 953657 h 1424376"/>
              <a:gd name="connsiteX2" fmla="*/ 70665 w 3762073"/>
              <a:gd name="connsiteY2" fmla="*/ 471057 h 1424376"/>
              <a:gd name="connsiteX3" fmla="*/ 629465 w 3762073"/>
              <a:gd name="connsiteY3" fmla="*/ 242457 h 1424376"/>
              <a:gd name="connsiteX4" fmla="*/ 997765 w 3762073"/>
              <a:gd name="connsiteY4" fmla="*/ 77357 h 1424376"/>
              <a:gd name="connsiteX5" fmla="*/ 1531165 w 3762073"/>
              <a:gd name="connsiteY5" fmla="*/ 76931 h 1424376"/>
              <a:gd name="connsiteX6" fmla="*/ 2039165 w 3762073"/>
              <a:gd name="connsiteY6" fmla="*/ 114775 h 1424376"/>
              <a:gd name="connsiteX7" fmla="*/ 2547165 w 3762073"/>
              <a:gd name="connsiteY7" fmla="*/ 114945 h 1424376"/>
              <a:gd name="connsiteX8" fmla="*/ 3537765 w 3762073"/>
              <a:gd name="connsiteY8" fmla="*/ 64657 h 1424376"/>
              <a:gd name="connsiteX9" fmla="*/ 3690165 w 3762073"/>
              <a:gd name="connsiteY9" fmla="*/ 1118757 h 1424376"/>
              <a:gd name="connsiteX10" fmla="*/ 2605986 w 3762073"/>
              <a:gd name="connsiteY10" fmla="*/ 1362726 h 1424376"/>
              <a:gd name="connsiteX11" fmla="*/ 1543865 w 3762073"/>
              <a:gd name="connsiteY11" fmla="*/ 1423557 h 1424376"/>
              <a:gd name="connsiteX12" fmla="*/ 1137465 w 3762073"/>
              <a:gd name="connsiteY12" fmla="*/ 1334657 h 1424376"/>
              <a:gd name="connsiteX13" fmla="*/ 883465 w 3762073"/>
              <a:gd name="connsiteY13" fmla="*/ 1423557 h 1424376"/>
              <a:gd name="connsiteX14" fmla="*/ 527865 w 3762073"/>
              <a:gd name="connsiteY14" fmla="*/ 1321957 h 1424376"/>
              <a:gd name="connsiteX0" fmla="*/ 527865 w 3562589"/>
              <a:gd name="connsiteY0" fmla="*/ 1313276 h 1417290"/>
              <a:gd name="connsiteX1" fmla="*/ 57965 w 3562589"/>
              <a:gd name="connsiteY1" fmla="*/ 944976 h 1417290"/>
              <a:gd name="connsiteX2" fmla="*/ 70665 w 3562589"/>
              <a:gd name="connsiteY2" fmla="*/ 462376 h 1417290"/>
              <a:gd name="connsiteX3" fmla="*/ 629465 w 3562589"/>
              <a:gd name="connsiteY3" fmla="*/ 233776 h 1417290"/>
              <a:gd name="connsiteX4" fmla="*/ 997765 w 3562589"/>
              <a:gd name="connsiteY4" fmla="*/ 68676 h 1417290"/>
              <a:gd name="connsiteX5" fmla="*/ 1531165 w 3562589"/>
              <a:gd name="connsiteY5" fmla="*/ 68250 h 1417290"/>
              <a:gd name="connsiteX6" fmla="*/ 2039165 w 3562589"/>
              <a:gd name="connsiteY6" fmla="*/ 106094 h 1417290"/>
              <a:gd name="connsiteX7" fmla="*/ 2547165 w 3562589"/>
              <a:gd name="connsiteY7" fmla="*/ 106264 h 1417290"/>
              <a:gd name="connsiteX8" fmla="*/ 3537765 w 3562589"/>
              <a:gd name="connsiteY8" fmla="*/ 55976 h 1417290"/>
              <a:gd name="connsiteX9" fmla="*/ 3208902 w 3562589"/>
              <a:gd name="connsiteY9" fmla="*/ 990571 h 1417290"/>
              <a:gd name="connsiteX10" fmla="*/ 2605986 w 3562589"/>
              <a:gd name="connsiteY10" fmla="*/ 1354045 h 1417290"/>
              <a:gd name="connsiteX11" fmla="*/ 1543865 w 3562589"/>
              <a:gd name="connsiteY11" fmla="*/ 1414876 h 1417290"/>
              <a:gd name="connsiteX12" fmla="*/ 1137465 w 3562589"/>
              <a:gd name="connsiteY12" fmla="*/ 1325976 h 1417290"/>
              <a:gd name="connsiteX13" fmla="*/ 883465 w 3562589"/>
              <a:gd name="connsiteY13" fmla="*/ 1414876 h 1417290"/>
              <a:gd name="connsiteX14" fmla="*/ 527865 w 3562589"/>
              <a:gd name="connsiteY14" fmla="*/ 1313276 h 1417290"/>
              <a:gd name="connsiteX0" fmla="*/ 468589 w 3503313"/>
              <a:gd name="connsiteY0" fmla="*/ 1313276 h 1417290"/>
              <a:gd name="connsiteX1" fmla="*/ 215258 w 3503313"/>
              <a:gd name="connsiteY1" fmla="*/ 847199 h 1417290"/>
              <a:gd name="connsiteX2" fmla="*/ 11389 w 3503313"/>
              <a:gd name="connsiteY2" fmla="*/ 462376 h 1417290"/>
              <a:gd name="connsiteX3" fmla="*/ 570189 w 3503313"/>
              <a:gd name="connsiteY3" fmla="*/ 233776 h 1417290"/>
              <a:gd name="connsiteX4" fmla="*/ 938489 w 3503313"/>
              <a:gd name="connsiteY4" fmla="*/ 68676 h 1417290"/>
              <a:gd name="connsiteX5" fmla="*/ 1471889 w 3503313"/>
              <a:gd name="connsiteY5" fmla="*/ 68250 h 1417290"/>
              <a:gd name="connsiteX6" fmla="*/ 1979889 w 3503313"/>
              <a:gd name="connsiteY6" fmla="*/ 106094 h 1417290"/>
              <a:gd name="connsiteX7" fmla="*/ 2487889 w 3503313"/>
              <a:gd name="connsiteY7" fmla="*/ 106264 h 1417290"/>
              <a:gd name="connsiteX8" fmla="*/ 3478489 w 3503313"/>
              <a:gd name="connsiteY8" fmla="*/ 55976 h 1417290"/>
              <a:gd name="connsiteX9" fmla="*/ 3149626 w 3503313"/>
              <a:gd name="connsiteY9" fmla="*/ 990571 h 1417290"/>
              <a:gd name="connsiteX10" fmla="*/ 2546710 w 3503313"/>
              <a:gd name="connsiteY10" fmla="*/ 1354045 h 1417290"/>
              <a:gd name="connsiteX11" fmla="*/ 1484589 w 3503313"/>
              <a:gd name="connsiteY11" fmla="*/ 1414876 h 1417290"/>
              <a:gd name="connsiteX12" fmla="*/ 1078189 w 3503313"/>
              <a:gd name="connsiteY12" fmla="*/ 1325976 h 1417290"/>
              <a:gd name="connsiteX13" fmla="*/ 824189 w 3503313"/>
              <a:gd name="connsiteY13" fmla="*/ 1414876 h 1417290"/>
              <a:gd name="connsiteX14" fmla="*/ 468589 w 3503313"/>
              <a:gd name="connsiteY14" fmla="*/ 1313276 h 1417290"/>
              <a:gd name="connsiteX0" fmla="*/ 316560 w 3351284"/>
              <a:gd name="connsiteY0" fmla="*/ 1313276 h 1417290"/>
              <a:gd name="connsiteX1" fmla="*/ 63229 w 3351284"/>
              <a:gd name="connsiteY1" fmla="*/ 847199 h 1417290"/>
              <a:gd name="connsiteX2" fmla="*/ 27803 w 3351284"/>
              <a:gd name="connsiteY2" fmla="*/ 451512 h 1417290"/>
              <a:gd name="connsiteX3" fmla="*/ 418160 w 3351284"/>
              <a:gd name="connsiteY3" fmla="*/ 233776 h 1417290"/>
              <a:gd name="connsiteX4" fmla="*/ 786460 w 3351284"/>
              <a:gd name="connsiteY4" fmla="*/ 68676 h 1417290"/>
              <a:gd name="connsiteX5" fmla="*/ 1319860 w 3351284"/>
              <a:gd name="connsiteY5" fmla="*/ 68250 h 1417290"/>
              <a:gd name="connsiteX6" fmla="*/ 1827860 w 3351284"/>
              <a:gd name="connsiteY6" fmla="*/ 106094 h 1417290"/>
              <a:gd name="connsiteX7" fmla="*/ 2335860 w 3351284"/>
              <a:gd name="connsiteY7" fmla="*/ 106264 h 1417290"/>
              <a:gd name="connsiteX8" fmla="*/ 3326460 w 3351284"/>
              <a:gd name="connsiteY8" fmla="*/ 55976 h 1417290"/>
              <a:gd name="connsiteX9" fmla="*/ 2997597 w 3351284"/>
              <a:gd name="connsiteY9" fmla="*/ 990571 h 1417290"/>
              <a:gd name="connsiteX10" fmla="*/ 2394681 w 3351284"/>
              <a:gd name="connsiteY10" fmla="*/ 1354045 h 1417290"/>
              <a:gd name="connsiteX11" fmla="*/ 1332560 w 3351284"/>
              <a:gd name="connsiteY11" fmla="*/ 1414876 h 1417290"/>
              <a:gd name="connsiteX12" fmla="*/ 926160 w 3351284"/>
              <a:gd name="connsiteY12" fmla="*/ 1325976 h 1417290"/>
              <a:gd name="connsiteX13" fmla="*/ 672160 w 3351284"/>
              <a:gd name="connsiteY13" fmla="*/ 1414876 h 1417290"/>
              <a:gd name="connsiteX14" fmla="*/ 316560 w 3351284"/>
              <a:gd name="connsiteY14" fmla="*/ 1313276 h 1417290"/>
              <a:gd name="connsiteX0" fmla="*/ 366560 w 3353158"/>
              <a:gd name="connsiteY0" fmla="*/ 1215499 h 1417290"/>
              <a:gd name="connsiteX1" fmla="*/ 65103 w 3353158"/>
              <a:gd name="connsiteY1" fmla="*/ 847199 h 1417290"/>
              <a:gd name="connsiteX2" fmla="*/ 29677 w 3353158"/>
              <a:gd name="connsiteY2" fmla="*/ 451512 h 1417290"/>
              <a:gd name="connsiteX3" fmla="*/ 420034 w 3353158"/>
              <a:gd name="connsiteY3" fmla="*/ 233776 h 1417290"/>
              <a:gd name="connsiteX4" fmla="*/ 788334 w 3353158"/>
              <a:gd name="connsiteY4" fmla="*/ 68676 h 1417290"/>
              <a:gd name="connsiteX5" fmla="*/ 1321734 w 3353158"/>
              <a:gd name="connsiteY5" fmla="*/ 68250 h 1417290"/>
              <a:gd name="connsiteX6" fmla="*/ 1829734 w 3353158"/>
              <a:gd name="connsiteY6" fmla="*/ 106094 h 1417290"/>
              <a:gd name="connsiteX7" fmla="*/ 2337734 w 3353158"/>
              <a:gd name="connsiteY7" fmla="*/ 106264 h 1417290"/>
              <a:gd name="connsiteX8" fmla="*/ 3328334 w 3353158"/>
              <a:gd name="connsiteY8" fmla="*/ 55976 h 1417290"/>
              <a:gd name="connsiteX9" fmla="*/ 2999471 w 3353158"/>
              <a:gd name="connsiteY9" fmla="*/ 990571 h 1417290"/>
              <a:gd name="connsiteX10" fmla="*/ 2396555 w 3353158"/>
              <a:gd name="connsiteY10" fmla="*/ 1354045 h 1417290"/>
              <a:gd name="connsiteX11" fmla="*/ 1334434 w 3353158"/>
              <a:gd name="connsiteY11" fmla="*/ 1414876 h 1417290"/>
              <a:gd name="connsiteX12" fmla="*/ 928034 w 3353158"/>
              <a:gd name="connsiteY12" fmla="*/ 1325976 h 1417290"/>
              <a:gd name="connsiteX13" fmla="*/ 674034 w 3353158"/>
              <a:gd name="connsiteY13" fmla="*/ 1414876 h 1417290"/>
              <a:gd name="connsiteX14" fmla="*/ 366560 w 3353158"/>
              <a:gd name="connsiteY14" fmla="*/ 1215499 h 1417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353158" h="1417290">
                <a:moveTo>
                  <a:pt x="366560" y="1215499"/>
                </a:moveTo>
                <a:cubicBezTo>
                  <a:pt x="265072" y="1120886"/>
                  <a:pt x="121250" y="974530"/>
                  <a:pt x="65103" y="847199"/>
                </a:cubicBezTo>
                <a:cubicBezTo>
                  <a:pt x="8956" y="719868"/>
                  <a:pt x="-29478" y="553749"/>
                  <a:pt x="29677" y="451512"/>
                </a:cubicBezTo>
                <a:cubicBezTo>
                  <a:pt x="88832" y="349275"/>
                  <a:pt x="293591" y="297582"/>
                  <a:pt x="420034" y="233776"/>
                </a:cubicBezTo>
                <a:cubicBezTo>
                  <a:pt x="546477" y="169970"/>
                  <a:pt x="638051" y="85609"/>
                  <a:pt x="788334" y="68676"/>
                </a:cubicBezTo>
                <a:lnTo>
                  <a:pt x="1321734" y="68250"/>
                </a:lnTo>
                <a:cubicBezTo>
                  <a:pt x="1488951" y="91533"/>
                  <a:pt x="1660401" y="99758"/>
                  <a:pt x="1829734" y="106094"/>
                </a:cubicBezTo>
                <a:cubicBezTo>
                  <a:pt x="1999067" y="112430"/>
                  <a:pt x="2087967" y="114617"/>
                  <a:pt x="2337734" y="106264"/>
                </a:cubicBezTo>
                <a:cubicBezTo>
                  <a:pt x="2587501" y="97911"/>
                  <a:pt x="3218045" y="-91409"/>
                  <a:pt x="3328334" y="55976"/>
                </a:cubicBezTo>
                <a:cubicBezTo>
                  <a:pt x="3438624" y="203361"/>
                  <a:pt x="3154768" y="774226"/>
                  <a:pt x="2999471" y="990571"/>
                </a:cubicBezTo>
                <a:cubicBezTo>
                  <a:pt x="2844175" y="1206916"/>
                  <a:pt x="2674061" y="1283328"/>
                  <a:pt x="2396555" y="1354045"/>
                </a:cubicBezTo>
                <a:cubicBezTo>
                  <a:pt x="2119049" y="1424762"/>
                  <a:pt x="1579187" y="1419554"/>
                  <a:pt x="1334434" y="1414876"/>
                </a:cubicBezTo>
                <a:cubicBezTo>
                  <a:pt x="1089681" y="1410198"/>
                  <a:pt x="1038101" y="1325976"/>
                  <a:pt x="928034" y="1325976"/>
                </a:cubicBezTo>
                <a:cubicBezTo>
                  <a:pt x="817967" y="1325976"/>
                  <a:pt x="767613" y="1433289"/>
                  <a:pt x="674034" y="1414876"/>
                </a:cubicBezTo>
                <a:cubicBezTo>
                  <a:pt x="580455" y="1396463"/>
                  <a:pt x="468048" y="1310112"/>
                  <a:pt x="366560" y="1215499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1" name="Forme libre : forme 50">
            <a:extLst>
              <a:ext uri="{FF2B5EF4-FFF2-40B4-BE49-F238E27FC236}">
                <a16:creationId xmlns:a16="http://schemas.microsoft.com/office/drawing/2014/main" id="{95F244C9-D4E6-463E-931D-D9B7F319784A}"/>
              </a:ext>
            </a:extLst>
          </p:cNvPr>
          <p:cNvSpPr/>
          <p:nvPr/>
        </p:nvSpPr>
        <p:spPr>
          <a:xfrm rot="12556836">
            <a:off x="-435071" y="-1399944"/>
            <a:ext cx="2135906" cy="2589950"/>
          </a:xfrm>
          <a:custGeom>
            <a:avLst/>
            <a:gdLst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49306 w 2135906"/>
              <a:gd name="connsiteY12" fmla="*/ 509572 h 2594476"/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538 w 2135906"/>
              <a:gd name="connsiteY12" fmla="*/ 533956 h 2594476"/>
              <a:gd name="connsiteX0" fmla="*/ 538 w 2135906"/>
              <a:gd name="connsiteY0" fmla="*/ 517238 h 2589950"/>
              <a:gd name="connsiteX1" fmla="*/ 110266 w 2135906"/>
              <a:gd name="connsiteY1" fmla="*/ 1187798 h 2589950"/>
              <a:gd name="connsiteX2" fmla="*/ 683290 w 2135906"/>
              <a:gd name="connsiteY2" fmla="*/ 1541366 h 2589950"/>
              <a:gd name="connsiteX3" fmla="*/ 756442 w 2135906"/>
              <a:gd name="connsiteY3" fmla="*/ 2163158 h 2589950"/>
              <a:gd name="connsiteX4" fmla="*/ 975898 w 2135906"/>
              <a:gd name="connsiteY4" fmla="*/ 2480150 h 2589950"/>
              <a:gd name="connsiteX5" fmla="*/ 1353850 w 2135906"/>
              <a:gd name="connsiteY5" fmla="*/ 2589878 h 2589950"/>
              <a:gd name="connsiteX6" fmla="*/ 1853722 w 2135906"/>
              <a:gd name="connsiteY6" fmla="*/ 2492342 h 2589950"/>
              <a:gd name="connsiteX7" fmla="*/ 2085370 w 2135906"/>
              <a:gd name="connsiteY7" fmla="*/ 2236310 h 2589950"/>
              <a:gd name="connsiteX8" fmla="*/ 2134138 w 2135906"/>
              <a:gd name="connsiteY8" fmla="*/ 1943702 h 2589950"/>
              <a:gd name="connsiteX9" fmla="*/ 2048794 w 2135906"/>
              <a:gd name="connsiteY9" fmla="*/ 1260950 h 2589950"/>
              <a:gd name="connsiteX10" fmla="*/ 1463578 w 2135906"/>
              <a:gd name="connsiteY10" fmla="*/ 261206 h 2589950"/>
              <a:gd name="connsiteX11" fmla="*/ 451642 w 2135906"/>
              <a:gd name="connsiteY11" fmla="*/ 5174 h 2589950"/>
              <a:gd name="connsiteX12" fmla="*/ 122458 w 2135906"/>
              <a:gd name="connsiteY12" fmla="*/ 163670 h 2589950"/>
              <a:gd name="connsiteX13" fmla="*/ 538 w 2135906"/>
              <a:gd name="connsiteY13" fmla="*/ 529430 h 258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5906" h="2589950">
                <a:moveTo>
                  <a:pt x="538" y="517238"/>
                </a:moveTo>
                <a:cubicBezTo>
                  <a:pt x="-1494" y="767174"/>
                  <a:pt x="-3526" y="1017110"/>
                  <a:pt x="110266" y="1187798"/>
                </a:cubicBezTo>
                <a:cubicBezTo>
                  <a:pt x="224058" y="1358486"/>
                  <a:pt x="575594" y="1378806"/>
                  <a:pt x="683290" y="1541366"/>
                </a:cubicBezTo>
                <a:cubicBezTo>
                  <a:pt x="790986" y="1703926"/>
                  <a:pt x="707674" y="2006694"/>
                  <a:pt x="756442" y="2163158"/>
                </a:cubicBezTo>
                <a:cubicBezTo>
                  <a:pt x="805210" y="2319622"/>
                  <a:pt x="876330" y="2409030"/>
                  <a:pt x="975898" y="2480150"/>
                </a:cubicBezTo>
                <a:cubicBezTo>
                  <a:pt x="1075466" y="2551270"/>
                  <a:pt x="1207546" y="2587846"/>
                  <a:pt x="1353850" y="2589878"/>
                </a:cubicBezTo>
                <a:cubicBezTo>
                  <a:pt x="1500154" y="2591910"/>
                  <a:pt x="1731802" y="2551270"/>
                  <a:pt x="1853722" y="2492342"/>
                </a:cubicBezTo>
                <a:cubicBezTo>
                  <a:pt x="1975642" y="2433414"/>
                  <a:pt x="2038634" y="2327750"/>
                  <a:pt x="2085370" y="2236310"/>
                </a:cubicBezTo>
                <a:cubicBezTo>
                  <a:pt x="2132106" y="2144870"/>
                  <a:pt x="2140234" y="2106262"/>
                  <a:pt x="2134138" y="1943702"/>
                </a:cubicBezTo>
                <a:cubicBezTo>
                  <a:pt x="2128042" y="1781142"/>
                  <a:pt x="2160554" y="1541366"/>
                  <a:pt x="2048794" y="1260950"/>
                </a:cubicBezTo>
                <a:cubicBezTo>
                  <a:pt x="1937034" y="980534"/>
                  <a:pt x="1729770" y="470502"/>
                  <a:pt x="1463578" y="261206"/>
                </a:cubicBezTo>
                <a:cubicBezTo>
                  <a:pt x="1197386" y="51910"/>
                  <a:pt x="687354" y="-21242"/>
                  <a:pt x="451642" y="5174"/>
                </a:cubicBezTo>
                <a:cubicBezTo>
                  <a:pt x="215930" y="31590"/>
                  <a:pt x="197642" y="76294"/>
                  <a:pt x="122458" y="163670"/>
                </a:cubicBezTo>
                <a:cubicBezTo>
                  <a:pt x="47274" y="251046"/>
                  <a:pt x="8666" y="511142"/>
                  <a:pt x="538" y="529430"/>
                </a:cubicBezTo>
              </a:path>
            </a:pathLst>
          </a:custGeom>
          <a:solidFill>
            <a:srgbClr val="DB6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45" name="Forme libre : forme 1044">
            <a:extLst>
              <a:ext uri="{FF2B5EF4-FFF2-40B4-BE49-F238E27FC236}">
                <a16:creationId xmlns:a16="http://schemas.microsoft.com/office/drawing/2014/main" id="{7CB482F0-06B9-44D9-A815-D16A954ED0C6}"/>
              </a:ext>
            </a:extLst>
          </p:cNvPr>
          <p:cNvSpPr/>
          <p:nvPr/>
        </p:nvSpPr>
        <p:spPr>
          <a:xfrm>
            <a:off x="1531155" y="6328558"/>
            <a:ext cx="1397124" cy="879226"/>
          </a:xfrm>
          <a:custGeom>
            <a:avLst/>
            <a:gdLst>
              <a:gd name="connsiteX0" fmla="*/ 60300 w 2487286"/>
              <a:gd name="connsiteY0" fmla="*/ 351938 h 952171"/>
              <a:gd name="connsiteX1" fmla="*/ 389909 w 2487286"/>
              <a:gd name="connsiteY1" fmla="*/ 43594 h 952171"/>
              <a:gd name="connsiteX2" fmla="*/ 1346839 w 2487286"/>
              <a:gd name="connsiteY2" fmla="*/ 75492 h 952171"/>
              <a:gd name="connsiteX3" fmla="*/ 2027323 w 2487286"/>
              <a:gd name="connsiteY3" fmla="*/ 11696 h 952171"/>
              <a:gd name="connsiteX4" fmla="*/ 2484523 w 2487286"/>
              <a:gd name="connsiteY4" fmla="*/ 351938 h 952171"/>
              <a:gd name="connsiteX5" fmla="*/ 2186812 w 2487286"/>
              <a:gd name="connsiteY5" fmla="*/ 787873 h 952171"/>
              <a:gd name="connsiteX6" fmla="*/ 1559491 w 2487286"/>
              <a:gd name="connsiteY6" fmla="*/ 702813 h 952171"/>
              <a:gd name="connsiteX7" fmla="*/ 1070393 w 2487286"/>
              <a:gd name="connsiteY7" fmla="*/ 894199 h 952171"/>
              <a:gd name="connsiteX8" fmla="*/ 272951 w 2487286"/>
              <a:gd name="connsiteY8" fmla="*/ 936729 h 952171"/>
              <a:gd name="connsiteX9" fmla="*/ 17770 w 2487286"/>
              <a:gd name="connsiteY9" fmla="*/ 660282 h 952171"/>
              <a:gd name="connsiteX10" fmla="*/ 60300 w 2487286"/>
              <a:gd name="connsiteY10" fmla="*/ 351938 h 952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87286" h="952171">
                <a:moveTo>
                  <a:pt x="60300" y="351938"/>
                </a:moveTo>
                <a:cubicBezTo>
                  <a:pt x="122323" y="249157"/>
                  <a:pt x="175486" y="89668"/>
                  <a:pt x="389909" y="43594"/>
                </a:cubicBezTo>
                <a:cubicBezTo>
                  <a:pt x="604332" y="-2480"/>
                  <a:pt x="1073937" y="80808"/>
                  <a:pt x="1346839" y="75492"/>
                </a:cubicBezTo>
                <a:cubicBezTo>
                  <a:pt x="1619741" y="70176"/>
                  <a:pt x="1837709" y="-34378"/>
                  <a:pt x="2027323" y="11696"/>
                </a:cubicBezTo>
                <a:cubicBezTo>
                  <a:pt x="2216937" y="57770"/>
                  <a:pt x="2457942" y="222575"/>
                  <a:pt x="2484523" y="351938"/>
                </a:cubicBezTo>
                <a:cubicBezTo>
                  <a:pt x="2511104" y="481301"/>
                  <a:pt x="2340984" y="729394"/>
                  <a:pt x="2186812" y="787873"/>
                </a:cubicBezTo>
                <a:cubicBezTo>
                  <a:pt x="2032640" y="846352"/>
                  <a:pt x="1745561" y="685092"/>
                  <a:pt x="1559491" y="702813"/>
                </a:cubicBezTo>
                <a:cubicBezTo>
                  <a:pt x="1373421" y="720534"/>
                  <a:pt x="1284816" y="855213"/>
                  <a:pt x="1070393" y="894199"/>
                </a:cubicBezTo>
                <a:cubicBezTo>
                  <a:pt x="855970" y="933185"/>
                  <a:pt x="448388" y="975715"/>
                  <a:pt x="272951" y="936729"/>
                </a:cubicBezTo>
                <a:cubicBezTo>
                  <a:pt x="97514" y="897743"/>
                  <a:pt x="51440" y="755975"/>
                  <a:pt x="17770" y="660282"/>
                </a:cubicBezTo>
                <a:cubicBezTo>
                  <a:pt x="-15900" y="564589"/>
                  <a:pt x="-1723" y="454719"/>
                  <a:pt x="60300" y="351938"/>
                </a:cubicBezTo>
                <a:close/>
              </a:path>
            </a:pathLst>
          </a:custGeom>
          <a:solidFill>
            <a:srgbClr val="FFF7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30" name="Picture 6" descr="Étudiant">
            <a:extLst>
              <a:ext uri="{FF2B5EF4-FFF2-40B4-BE49-F238E27FC236}">
                <a16:creationId xmlns:a16="http://schemas.microsoft.com/office/drawing/2014/main" id="{45407076-67D5-4A8E-983A-A435953C3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145" y="1539879"/>
            <a:ext cx="633278" cy="633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Forme libre : forme 49">
            <a:extLst>
              <a:ext uri="{FF2B5EF4-FFF2-40B4-BE49-F238E27FC236}">
                <a16:creationId xmlns:a16="http://schemas.microsoft.com/office/drawing/2014/main" id="{781800D7-B48B-49D3-A324-1192662794EB}"/>
              </a:ext>
            </a:extLst>
          </p:cNvPr>
          <p:cNvSpPr/>
          <p:nvPr/>
        </p:nvSpPr>
        <p:spPr>
          <a:xfrm rot="16732022">
            <a:off x="5474608" y="8292917"/>
            <a:ext cx="1867717" cy="2183954"/>
          </a:xfrm>
          <a:custGeom>
            <a:avLst/>
            <a:gdLst>
              <a:gd name="connsiteX0" fmla="*/ 30844 w 1850866"/>
              <a:gd name="connsiteY0" fmla="*/ 991306 h 1783148"/>
              <a:gd name="connsiteX1" fmla="*/ 154412 w 1850866"/>
              <a:gd name="connsiteY1" fmla="*/ 1732711 h 1783148"/>
              <a:gd name="connsiteX2" fmla="*/ 1390087 w 1850866"/>
              <a:gd name="connsiteY2" fmla="*/ 1683284 h 1783148"/>
              <a:gd name="connsiteX3" fmla="*/ 1834931 w 1850866"/>
              <a:gd name="connsiteY3" fmla="*/ 1411435 h 1783148"/>
              <a:gd name="connsiteX4" fmla="*/ 1686650 w 1850866"/>
              <a:gd name="connsiteY4" fmla="*/ 1065446 h 1783148"/>
              <a:gd name="connsiteX5" fmla="*/ 1068812 w 1850866"/>
              <a:gd name="connsiteY5" fmla="*/ 941879 h 1783148"/>
              <a:gd name="connsiteX6" fmla="*/ 920531 w 1850866"/>
              <a:gd name="connsiteY6" fmla="*/ 632960 h 1783148"/>
              <a:gd name="connsiteX7" fmla="*/ 586898 w 1850866"/>
              <a:gd name="connsiteY7" fmla="*/ 620603 h 1783148"/>
              <a:gd name="connsiteX8" fmla="*/ 352120 w 1850866"/>
              <a:gd name="connsiteY8" fmla="*/ 138689 h 1783148"/>
              <a:gd name="connsiteX9" fmla="*/ 30844 w 1850866"/>
              <a:gd name="connsiteY9" fmla="*/ 64549 h 1783148"/>
              <a:gd name="connsiteX10" fmla="*/ 30844 w 1850866"/>
              <a:gd name="connsiteY10" fmla="*/ 991306 h 178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50866" h="1783148">
                <a:moveTo>
                  <a:pt x="30844" y="991306"/>
                </a:moveTo>
                <a:cubicBezTo>
                  <a:pt x="51439" y="1269333"/>
                  <a:pt x="-72129" y="1617381"/>
                  <a:pt x="154412" y="1732711"/>
                </a:cubicBezTo>
                <a:cubicBezTo>
                  <a:pt x="380953" y="1848041"/>
                  <a:pt x="1110001" y="1736830"/>
                  <a:pt x="1390087" y="1683284"/>
                </a:cubicBezTo>
                <a:cubicBezTo>
                  <a:pt x="1670173" y="1629738"/>
                  <a:pt x="1785504" y="1514408"/>
                  <a:pt x="1834931" y="1411435"/>
                </a:cubicBezTo>
                <a:cubicBezTo>
                  <a:pt x="1884358" y="1308462"/>
                  <a:pt x="1814336" y="1143705"/>
                  <a:pt x="1686650" y="1065446"/>
                </a:cubicBezTo>
                <a:cubicBezTo>
                  <a:pt x="1558964" y="987187"/>
                  <a:pt x="1196498" y="1013960"/>
                  <a:pt x="1068812" y="941879"/>
                </a:cubicBezTo>
                <a:cubicBezTo>
                  <a:pt x="941126" y="869798"/>
                  <a:pt x="1000850" y="686506"/>
                  <a:pt x="920531" y="632960"/>
                </a:cubicBezTo>
                <a:cubicBezTo>
                  <a:pt x="840212" y="579414"/>
                  <a:pt x="681633" y="702981"/>
                  <a:pt x="586898" y="620603"/>
                </a:cubicBezTo>
                <a:cubicBezTo>
                  <a:pt x="492163" y="538225"/>
                  <a:pt x="444796" y="231365"/>
                  <a:pt x="352120" y="138689"/>
                </a:cubicBezTo>
                <a:cubicBezTo>
                  <a:pt x="259444" y="46013"/>
                  <a:pt x="88509" y="-77554"/>
                  <a:pt x="30844" y="64549"/>
                </a:cubicBezTo>
                <a:cubicBezTo>
                  <a:pt x="-26821" y="206652"/>
                  <a:pt x="10249" y="713279"/>
                  <a:pt x="30844" y="99130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B83FC273-E084-480D-89A5-B5474F57A3A7}"/>
              </a:ext>
            </a:extLst>
          </p:cNvPr>
          <p:cNvGrpSpPr/>
          <p:nvPr/>
        </p:nvGrpSpPr>
        <p:grpSpPr>
          <a:xfrm>
            <a:off x="498769" y="2399447"/>
            <a:ext cx="639879" cy="707886"/>
            <a:chOff x="720687" y="2063740"/>
            <a:chExt cx="678352" cy="723081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28304891-AE91-401C-90F2-A48D700250DC}"/>
                </a:ext>
              </a:extLst>
            </p:cNvPr>
            <p:cNvSpPr/>
            <p:nvPr/>
          </p:nvSpPr>
          <p:spPr>
            <a:xfrm>
              <a:off x="793486" y="2234604"/>
              <a:ext cx="532756" cy="484722"/>
            </a:xfrm>
            <a:custGeom>
              <a:avLst/>
              <a:gdLst>
                <a:gd name="connsiteX0" fmla="*/ 71438 w 678352"/>
                <a:gd name="connsiteY0" fmla="*/ 75877 h 612835"/>
                <a:gd name="connsiteX1" fmla="*/ 10478 w 678352"/>
                <a:gd name="connsiteY1" fmla="*/ 441637 h 612835"/>
                <a:gd name="connsiteX2" fmla="*/ 242126 w 678352"/>
                <a:gd name="connsiteY2" fmla="*/ 612325 h 612835"/>
                <a:gd name="connsiteX3" fmla="*/ 607886 w 678352"/>
                <a:gd name="connsiteY3" fmla="*/ 478213 h 612835"/>
                <a:gd name="connsiteX4" fmla="*/ 656654 w 678352"/>
                <a:gd name="connsiteY4" fmla="*/ 63685 h 612835"/>
                <a:gd name="connsiteX5" fmla="*/ 351854 w 678352"/>
                <a:gd name="connsiteY5" fmla="*/ 2725 h 612835"/>
                <a:gd name="connsiteX6" fmla="*/ 71438 w 678352"/>
                <a:gd name="connsiteY6" fmla="*/ 75877 h 612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8352" h="612835">
                  <a:moveTo>
                    <a:pt x="71438" y="75877"/>
                  </a:moveTo>
                  <a:cubicBezTo>
                    <a:pt x="14542" y="149029"/>
                    <a:pt x="-17970" y="352229"/>
                    <a:pt x="10478" y="441637"/>
                  </a:cubicBezTo>
                  <a:cubicBezTo>
                    <a:pt x="38926" y="531045"/>
                    <a:pt x="142558" y="606229"/>
                    <a:pt x="242126" y="612325"/>
                  </a:cubicBezTo>
                  <a:cubicBezTo>
                    <a:pt x="341694" y="618421"/>
                    <a:pt x="538798" y="569653"/>
                    <a:pt x="607886" y="478213"/>
                  </a:cubicBezTo>
                  <a:cubicBezTo>
                    <a:pt x="676974" y="386773"/>
                    <a:pt x="699326" y="142933"/>
                    <a:pt x="656654" y="63685"/>
                  </a:cubicBezTo>
                  <a:cubicBezTo>
                    <a:pt x="613982" y="-15563"/>
                    <a:pt x="453454" y="693"/>
                    <a:pt x="351854" y="2725"/>
                  </a:cubicBezTo>
                  <a:cubicBezTo>
                    <a:pt x="250254" y="4757"/>
                    <a:pt x="128334" y="2725"/>
                    <a:pt x="71438" y="75877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>
                <a:solidFill>
                  <a:srgbClr val="B00000"/>
                </a:solidFill>
              </a:endParaRP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410A9072-1A2F-4540-9B09-5ED81434BE8C}"/>
                </a:ext>
              </a:extLst>
            </p:cNvPr>
            <p:cNvSpPr txBox="1"/>
            <p:nvPr/>
          </p:nvSpPr>
          <p:spPr>
            <a:xfrm>
              <a:off x="720687" y="2063740"/>
              <a:ext cx="678352" cy="7230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1.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C6E0CA3-0444-4DBD-8A94-F1F1A39BAB1B}"/>
              </a:ext>
            </a:extLst>
          </p:cNvPr>
          <p:cNvGrpSpPr/>
          <p:nvPr/>
        </p:nvGrpSpPr>
        <p:grpSpPr>
          <a:xfrm>
            <a:off x="3555784" y="2906969"/>
            <a:ext cx="920033" cy="766107"/>
            <a:chOff x="4203883" y="3486834"/>
            <a:chExt cx="777759" cy="723081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8B631FAE-6036-444B-A675-71BFF8FB96D8}"/>
                </a:ext>
              </a:extLst>
            </p:cNvPr>
            <p:cNvSpPr/>
            <p:nvPr/>
          </p:nvSpPr>
          <p:spPr>
            <a:xfrm>
              <a:off x="4203883" y="3590795"/>
              <a:ext cx="469578" cy="51770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A0996DD3-5636-463C-AD3A-349A9ED9303D}"/>
                </a:ext>
              </a:extLst>
            </p:cNvPr>
            <p:cNvSpPr txBox="1"/>
            <p:nvPr/>
          </p:nvSpPr>
          <p:spPr>
            <a:xfrm>
              <a:off x="4224629" y="3486834"/>
              <a:ext cx="757013" cy="723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2.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E0D8A682-BD28-48F5-8F22-9F2C46FAAEC8}"/>
              </a:ext>
            </a:extLst>
          </p:cNvPr>
          <p:cNvGrpSpPr/>
          <p:nvPr/>
        </p:nvGrpSpPr>
        <p:grpSpPr>
          <a:xfrm>
            <a:off x="102696" y="3923344"/>
            <a:ext cx="853513" cy="707887"/>
            <a:chOff x="1226582" y="4751916"/>
            <a:chExt cx="904830" cy="723082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BEA90695-86F7-4109-9262-55C5B10934EA}"/>
                </a:ext>
              </a:extLst>
            </p:cNvPr>
            <p:cNvSpPr/>
            <p:nvPr/>
          </p:nvSpPr>
          <p:spPr>
            <a:xfrm>
              <a:off x="1226582" y="4969810"/>
              <a:ext cx="663600" cy="481387"/>
            </a:xfrm>
            <a:custGeom>
              <a:avLst/>
              <a:gdLst>
                <a:gd name="connsiteX0" fmla="*/ 374441 w 704047"/>
                <a:gd name="connsiteY0" fmla="*/ 1279 h 539101"/>
                <a:gd name="connsiteX1" fmla="*/ 215945 w 704047"/>
                <a:gd name="connsiteY1" fmla="*/ 37855 h 539101"/>
                <a:gd name="connsiteX2" fmla="*/ 33065 w 704047"/>
                <a:gd name="connsiteY2" fmla="*/ 159775 h 539101"/>
                <a:gd name="connsiteX3" fmla="*/ 20873 w 704047"/>
                <a:gd name="connsiteY3" fmla="*/ 379231 h 539101"/>
                <a:gd name="connsiteX4" fmla="*/ 252521 w 704047"/>
                <a:gd name="connsiteY4" fmla="*/ 525535 h 539101"/>
                <a:gd name="connsiteX5" fmla="*/ 557321 w 704047"/>
                <a:gd name="connsiteY5" fmla="*/ 513343 h 539101"/>
                <a:gd name="connsiteX6" fmla="*/ 703625 w 704047"/>
                <a:gd name="connsiteY6" fmla="*/ 354847 h 539101"/>
                <a:gd name="connsiteX7" fmla="*/ 593897 w 704047"/>
                <a:gd name="connsiteY7" fmla="*/ 74431 h 539101"/>
                <a:gd name="connsiteX8" fmla="*/ 374441 w 704047"/>
                <a:gd name="connsiteY8" fmla="*/ 1279 h 539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4047" h="539101">
                  <a:moveTo>
                    <a:pt x="374441" y="1279"/>
                  </a:moveTo>
                  <a:cubicBezTo>
                    <a:pt x="311449" y="-4817"/>
                    <a:pt x="272841" y="11439"/>
                    <a:pt x="215945" y="37855"/>
                  </a:cubicBezTo>
                  <a:cubicBezTo>
                    <a:pt x="159049" y="64271"/>
                    <a:pt x="65577" y="102879"/>
                    <a:pt x="33065" y="159775"/>
                  </a:cubicBezTo>
                  <a:cubicBezTo>
                    <a:pt x="553" y="216671"/>
                    <a:pt x="-15703" y="318271"/>
                    <a:pt x="20873" y="379231"/>
                  </a:cubicBezTo>
                  <a:cubicBezTo>
                    <a:pt x="57449" y="440191"/>
                    <a:pt x="163113" y="503183"/>
                    <a:pt x="252521" y="525535"/>
                  </a:cubicBezTo>
                  <a:cubicBezTo>
                    <a:pt x="341929" y="547887"/>
                    <a:pt x="482137" y="541791"/>
                    <a:pt x="557321" y="513343"/>
                  </a:cubicBezTo>
                  <a:cubicBezTo>
                    <a:pt x="632505" y="484895"/>
                    <a:pt x="697529" y="427999"/>
                    <a:pt x="703625" y="354847"/>
                  </a:cubicBezTo>
                  <a:cubicBezTo>
                    <a:pt x="709721" y="281695"/>
                    <a:pt x="648761" y="133359"/>
                    <a:pt x="593897" y="74431"/>
                  </a:cubicBezTo>
                  <a:cubicBezTo>
                    <a:pt x="539033" y="15503"/>
                    <a:pt x="437433" y="7375"/>
                    <a:pt x="374441" y="1279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88AA99CB-8EAD-46B9-9252-B20C7FDAC5B6}"/>
                </a:ext>
              </a:extLst>
            </p:cNvPr>
            <p:cNvSpPr txBox="1"/>
            <p:nvPr/>
          </p:nvSpPr>
          <p:spPr>
            <a:xfrm>
              <a:off x="1320882" y="4751916"/>
              <a:ext cx="810530" cy="72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3.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6E93F8DC-7B50-4622-B5F2-C1259DBB53F5}"/>
              </a:ext>
            </a:extLst>
          </p:cNvPr>
          <p:cNvGrpSpPr/>
          <p:nvPr/>
        </p:nvGrpSpPr>
        <p:grpSpPr>
          <a:xfrm>
            <a:off x="135693" y="5753590"/>
            <a:ext cx="793918" cy="707886"/>
            <a:chOff x="4316605" y="6067939"/>
            <a:chExt cx="841652" cy="723082"/>
          </a:xfrm>
        </p:grpSpPr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6FDBAF5-5D7C-41CB-83AB-A0DDC2C572E3}"/>
                </a:ext>
              </a:extLst>
            </p:cNvPr>
            <p:cNvSpPr/>
            <p:nvPr/>
          </p:nvSpPr>
          <p:spPr>
            <a:xfrm>
              <a:off x="4361181" y="6122460"/>
              <a:ext cx="541455" cy="619716"/>
            </a:xfrm>
            <a:custGeom>
              <a:avLst/>
              <a:gdLst>
                <a:gd name="connsiteX0" fmla="*/ 291942 w 622578"/>
                <a:gd name="connsiteY0" fmla="*/ 17170 h 675538"/>
                <a:gd name="connsiteX1" fmla="*/ 48102 w 622578"/>
                <a:gd name="connsiteY1" fmla="*/ 187858 h 675538"/>
                <a:gd name="connsiteX2" fmla="*/ 23718 w 622578"/>
                <a:gd name="connsiteY2" fmla="*/ 517042 h 675538"/>
                <a:gd name="connsiteX3" fmla="*/ 316326 w 622578"/>
                <a:gd name="connsiteY3" fmla="*/ 675538 h 675538"/>
                <a:gd name="connsiteX4" fmla="*/ 535782 w 622578"/>
                <a:gd name="connsiteY4" fmla="*/ 517042 h 675538"/>
                <a:gd name="connsiteX5" fmla="*/ 621126 w 622578"/>
                <a:gd name="connsiteY5" fmla="*/ 224434 h 675538"/>
                <a:gd name="connsiteX6" fmla="*/ 474822 w 622578"/>
                <a:gd name="connsiteY6" fmla="*/ 29362 h 675538"/>
                <a:gd name="connsiteX7" fmla="*/ 291942 w 622578"/>
                <a:gd name="connsiteY7" fmla="*/ 17170 h 675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2578" h="675538">
                  <a:moveTo>
                    <a:pt x="291942" y="17170"/>
                  </a:moveTo>
                  <a:cubicBezTo>
                    <a:pt x="220822" y="43586"/>
                    <a:pt x="92806" y="104546"/>
                    <a:pt x="48102" y="187858"/>
                  </a:cubicBezTo>
                  <a:cubicBezTo>
                    <a:pt x="3398" y="271170"/>
                    <a:pt x="-20986" y="435762"/>
                    <a:pt x="23718" y="517042"/>
                  </a:cubicBezTo>
                  <a:cubicBezTo>
                    <a:pt x="68422" y="598322"/>
                    <a:pt x="230982" y="675538"/>
                    <a:pt x="316326" y="675538"/>
                  </a:cubicBezTo>
                  <a:cubicBezTo>
                    <a:pt x="401670" y="675538"/>
                    <a:pt x="484982" y="592226"/>
                    <a:pt x="535782" y="517042"/>
                  </a:cubicBezTo>
                  <a:cubicBezTo>
                    <a:pt x="586582" y="441858"/>
                    <a:pt x="631286" y="305714"/>
                    <a:pt x="621126" y="224434"/>
                  </a:cubicBezTo>
                  <a:cubicBezTo>
                    <a:pt x="610966" y="143154"/>
                    <a:pt x="525622" y="63906"/>
                    <a:pt x="474822" y="29362"/>
                  </a:cubicBezTo>
                  <a:cubicBezTo>
                    <a:pt x="424022" y="-5182"/>
                    <a:pt x="363062" y="-9246"/>
                    <a:pt x="291942" y="17170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490F138A-7FEC-4A6F-8705-92FA3015A90E}"/>
                </a:ext>
              </a:extLst>
            </p:cNvPr>
            <p:cNvSpPr txBox="1"/>
            <p:nvPr/>
          </p:nvSpPr>
          <p:spPr>
            <a:xfrm>
              <a:off x="4316605" y="6067939"/>
              <a:ext cx="841652" cy="72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5.</a:t>
              </a:r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9A49B1CC-18DC-4495-9857-8C9738198392}"/>
              </a:ext>
            </a:extLst>
          </p:cNvPr>
          <p:cNvGrpSpPr/>
          <p:nvPr/>
        </p:nvGrpSpPr>
        <p:grpSpPr>
          <a:xfrm>
            <a:off x="3434732" y="4889945"/>
            <a:ext cx="813328" cy="707886"/>
            <a:chOff x="1264450" y="7302116"/>
            <a:chExt cx="862229" cy="723082"/>
          </a:xfrm>
        </p:grpSpPr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C2F52375-602B-44B2-B48F-93A52D580252}"/>
                </a:ext>
              </a:extLst>
            </p:cNvPr>
            <p:cNvSpPr/>
            <p:nvPr/>
          </p:nvSpPr>
          <p:spPr>
            <a:xfrm>
              <a:off x="1264450" y="7441172"/>
              <a:ext cx="674078" cy="570727"/>
            </a:xfrm>
            <a:custGeom>
              <a:avLst/>
              <a:gdLst>
                <a:gd name="connsiteX0" fmla="*/ 283934 w 674078"/>
                <a:gd name="connsiteY0" fmla="*/ 8140 h 570727"/>
                <a:gd name="connsiteX1" fmla="*/ 40094 w 674078"/>
                <a:gd name="connsiteY1" fmla="*/ 142252 h 570727"/>
                <a:gd name="connsiteX2" fmla="*/ 15710 w 674078"/>
                <a:gd name="connsiteY2" fmla="*/ 398284 h 570727"/>
                <a:gd name="connsiteX3" fmla="*/ 198590 w 674078"/>
                <a:gd name="connsiteY3" fmla="*/ 556780 h 570727"/>
                <a:gd name="connsiteX4" fmla="*/ 539966 w 674078"/>
                <a:gd name="connsiteY4" fmla="*/ 532396 h 570727"/>
                <a:gd name="connsiteX5" fmla="*/ 674078 w 674078"/>
                <a:gd name="connsiteY5" fmla="*/ 288556 h 570727"/>
                <a:gd name="connsiteX6" fmla="*/ 539966 w 674078"/>
                <a:gd name="connsiteY6" fmla="*/ 44716 h 570727"/>
                <a:gd name="connsiteX7" fmla="*/ 283934 w 674078"/>
                <a:gd name="connsiteY7" fmla="*/ 8140 h 570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74078" h="570727">
                  <a:moveTo>
                    <a:pt x="283934" y="8140"/>
                  </a:moveTo>
                  <a:cubicBezTo>
                    <a:pt x="200622" y="24396"/>
                    <a:pt x="84798" y="77228"/>
                    <a:pt x="40094" y="142252"/>
                  </a:cubicBezTo>
                  <a:cubicBezTo>
                    <a:pt x="-4610" y="207276"/>
                    <a:pt x="-10706" y="329196"/>
                    <a:pt x="15710" y="398284"/>
                  </a:cubicBezTo>
                  <a:cubicBezTo>
                    <a:pt x="42126" y="467372"/>
                    <a:pt x="111214" y="534428"/>
                    <a:pt x="198590" y="556780"/>
                  </a:cubicBezTo>
                  <a:cubicBezTo>
                    <a:pt x="285966" y="579132"/>
                    <a:pt x="460718" y="577100"/>
                    <a:pt x="539966" y="532396"/>
                  </a:cubicBezTo>
                  <a:cubicBezTo>
                    <a:pt x="619214" y="487692"/>
                    <a:pt x="674078" y="369836"/>
                    <a:pt x="674078" y="288556"/>
                  </a:cubicBezTo>
                  <a:cubicBezTo>
                    <a:pt x="674078" y="207276"/>
                    <a:pt x="604990" y="91452"/>
                    <a:pt x="539966" y="44716"/>
                  </a:cubicBezTo>
                  <a:cubicBezTo>
                    <a:pt x="474942" y="-2020"/>
                    <a:pt x="367246" y="-8116"/>
                    <a:pt x="283934" y="8140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94908D76-AA41-4296-8F7C-5C38E3C1A90F}"/>
                </a:ext>
              </a:extLst>
            </p:cNvPr>
            <p:cNvSpPr txBox="1"/>
            <p:nvPr/>
          </p:nvSpPr>
          <p:spPr>
            <a:xfrm>
              <a:off x="1316151" y="7302116"/>
              <a:ext cx="810528" cy="72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4.</a:t>
              </a:r>
            </a:p>
          </p:txBody>
        </p: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1DC374D7-CBB6-42BD-80E0-081DF6983AF2}"/>
              </a:ext>
            </a:extLst>
          </p:cNvPr>
          <p:cNvGrpSpPr/>
          <p:nvPr/>
        </p:nvGrpSpPr>
        <p:grpSpPr>
          <a:xfrm rot="20967748">
            <a:off x="172650" y="7929491"/>
            <a:ext cx="862205" cy="707886"/>
            <a:chOff x="4594749" y="8140416"/>
            <a:chExt cx="914044" cy="783748"/>
          </a:xfrm>
        </p:grpSpPr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023F7D94-7E40-4C39-B90F-90CB53F42A59}"/>
                </a:ext>
              </a:extLst>
            </p:cNvPr>
            <p:cNvSpPr/>
            <p:nvPr/>
          </p:nvSpPr>
          <p:spPr>
            <a:xfrm rot="18897514">
              <a:off x="4645266" y="8233620"/>
              <a:ext cx="590418" cy="691452"/>
            </a:xfrm>
            <a:custGeom>
              <a:avLst/>
              <a:gdLst>
                <a:gd name="connsiteX0" fmla="*/ 234606 w 612763"/>
                <a:gd name="connsiteY0" fmla="*/ 101262 h 666239"/>
                <a:gd name="connsiteX1" fmla="*/ 51726 w 612763"/>
                <a:gd name="connsiteY1" fmla="*/ 308526 h 666239"/>
                <a:gd name="connsiteX2" fmla="*/ 15150 w 612763"/>
                <a:gd name="connsiteY2" fmla="*/ 576750 h 666239"/>
                <a:gd name="connsiteX3" fmla="*/ 271182 w 612763"/>
                <a:gd name="connsiteY3" fmla="*/ 662094 h 666239"/>
                <a:gd name="connsiteX4" fmla="*/ 502830 w 612763"/>
                <a:gd name="connsiteY4" fmla="*/ 467022 h 666239"/>
                <a:gd name="connsiteX5" fmla="*/ 612558 w 612763"/>
                <a:gd name="connsiteY5" fmla="*/ 210990 h 666239"/>
                <a:gd name="connsiteX6" fmla="*/ 478446 w 612763"/>
                <a:gd name="connsiteY6" fmla="*/ 3726 h 666239"/>
                <a:gd name="connsiteX7" fmla="*/ 234606 w 612763"/>
                <a:gd name="connsiteY7" fmla="*/ 101262 h 66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12763" h="666239">
                  <a:moveTo>
                    <a:pt x="234606" y="101262"/>
                  </a:moveTo>
                  <a:cubicBezTo>
                    <a:pt x="163486" y="152062"/>
                    <a:pt x="88302" y="229278"/>
                    <a:pt x="51726" y="308526"/>
                  </a:cubicBezTo>
                  <a:cubicBezTo>
                    <a:pt x="15150" y="387774"/>
                    <a:pt x="-21426" y="517822"/>
                    <a:pt x="15150" y="576750"/>
                  </a:cubicBezTo>
                  <a:cubicBezTo>
                    <a:pt x="51726" y="635678"/>
                    <a:pt x="189902" y="680382"/>
                    <a:pt x="271182" y="662094"/>
                  </a:cubicBezTo>
                  <a:cubicBezTo>
                    <a:pt x="352462" y="643806"/>
                    <a:pt x="445934" y="542206"/>
                    <a:pt x="502830" y="467022"/>
                  </a:cubicBezTo>
                  <a:cubicBezTo>
                    <a:pt x="559726" y="391838"/>
                    <a:pt x="616622" y="288206"/>
                    <a:pt x="612558" y="210990"/>
                  </a:cubicBezTo>
                  <a:cubicBezTo>
                    <a:pt x="608494" y="133774"/>
                    <a:pt x="543470" y="24046"/>
                    <a:pt x="478446" y="3726"/>
                  </a:cubicBezTo>
                  <a:cubicBezTo>
                    <a:pt x="413422" y="-16594"/>
                    <a:pt x="305726" y="50462"/>
                    <a:pt x="234606" y="101262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>
                <a:solidFill>
                  <a:srgbClr val="B00000"/>
                </a:solidFill>
              </a:endParaRP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9EEB22B3-0382-431B-8CBD-64A827A21548}"/>
                </a:ext>
              </a:extLst>
            </p:cNvPr>
            <p:cNvSpPr txBox="1"/>
            <p:nvPr/>
          </p:nvSpPr>
          <p:spPr>
            <a:xfrm rot="632252">
              <a:off x="4667142" y="8140416"/>
              <a:ext cx="841651" cy="783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7.</a:t>
              </a:r>
            </a:p>
          </p:txBody>
        </p:sp>
      </p:grpSp>
      <p:sp>
        <p:nvSpPr>
          <p:cNvPr id="23" name="ZoneTexte 22">
            <a:extLst>
              <a:ext uri="{FF2B5EF4-FFF2-40B4-BE49-F238E27FC236}">
                <a16:creationId xmlns:a16="http://schemas.microsoft.com/office/drawing/2014/main" id="{3750DD3C-AF7F-403A-898F-549411AFF455}"/>
              </a:ext>
            </a:extLst>
          </p:cNvPr>
          <p:cNvSpPr txBox="1"/>
          <p:nvPr/>
        </p:nvSpPr>
        <p:spPr>
          <a:xfrm>
            <a:off x="1083872" y="2717576"/>
            <a:ext cx="25559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me connecte sur </a:t>
            </a:r>
            <a:r>
              <a:rPr lang="fr-FR" sz="1400" dirty="0">
                <a:latin typeface="Bahnschrift Light SemiCondensed" panose="020B0502040204020203" pitchFamily="34" charset="0"/>
                <a:hlinkClick r:id="rId3"/>
              </a:rPr>
              <a:t>ADUM</a:t>
            </a:r>
            <a:r>
              <a:rPr lang="fr-FR" sz="1400" dirty="0">
                <a:latin typeface="Bahnschrift Light SemiCondensed" panose="020B0502040204020203" pitchFamily="34" charset="0"/>
              </a:rPr>
              <a:t> 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F5E6D14-7DDC-4B38-860B-57C893160DEB}"/>
              </a:ext>
            </a:extLst>
          </p:cNvPr>
          <p:cNvSpPr txBox="1"/>
          <p:nvPr/>
        </p:nvSpPr>
        <p:spPr>
          <a:xfrm>
            <a:off x="4134589" y="3016155"/>
            <a:ext cx="2627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Dans mon espace, je déclare les membres et </a:t>
            </a:r>
            <a:r>
              <a:rPr lang="fr-FR" sz="1400" dirty="0" err="1">
                <a:latin typeface="Bahnschrift Light SemiCondensed" panose="020B0502040204020203" pitchFamily="34" charset="0"/>
              </a:rPr>
              <a:t>référent-e</a:t>
            </a:r>
            <a:r>
              <a:rPr lang="fr-FR" sz="1400" dirty="0">
                <a:latin typeface="Bahnschrift Light SemiCondensed" panose="020B0502040204020203" pitchFamily="34" charset="0"/>
              </a:rPr>
              <a:t> du CSI. J’y dépose les formulaires </a:t>
            </a:r>
            <a:r>
              <a:rPr lang="fr-FR" sz="1200" dirty="0">
                <a:latin typeface="Bahnschrift Light SemiCondensed" panose="020B0502040204020203" pitchFamily="34" charset="0"/>
              </a:rPr>
              <a:t>« désignation membres CSI + engagements »</a:t>
            </a:r>
            <a:r>
              <a:rPr lang="fr-FR" sz="1050" dirty="0">
                <a:latin typeface="Bahnschrift Light SemiCondensed" panose="020B0502040204020203" pitchFamily="34" charset="0"/>
              </a:rPr>
              <a:t>.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F514DBD-A956-4C5A-96C3-B501E873EC3B}"/>
              </a:ext>
            </a:extLst>
          </p:cNvPr>
          <p:cNvSpPr txBox="1"/>
          <p:nvPr/>
        </p:nvSpPr>
        <p:spPr>
          <a:xfrm>
            <a:off x="759721" y="4192382"/>
            <a:ext cx="2591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J’organise la réunion (date, lieu, lien </a:t>
            </a:r>
            <a:r>
              <a:rPr lang="fr-FR" sz="1400" dirty="0" err="1">
                <a:latin typeface="Bahnschrift Light SemiCondensed" panose="020B0502040204020203" pitchFamily="34" charset="0"/>
              </a:rPr>
              <a:t>visio</a:t>
            </a:r>
            <a:r>
              <a:rPr lang="fr-FR" sz="1400" dirty="0">
                <a:latin typeface="Bahnschrift Light SemiCondensed" panose="020B0502040204020203" pitchFamily="34" charset="0"/>
              </a:rPr>
              <a:t>…).</a:t>
            </a:r>
            <a:endParaRPr lang="fr-FR" sz="500" dirty="0">
              <a:latin typeface="Bahnschrift Light SemiCondensed" panose="020B0502040204020203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9C79D1D-B3C7-433B-8BD3-00ADA81DFA77}"/>
              </a:ext>
            </a:extLst>
          </p:cNvPr>
          <p:cNvSpPr txBox="1"/>
          <p:nvPr/>
        </p:nvSpPr>
        <p:spPr>
          <a:xfrm>
            <a:off x="707917" y="5845923"/>
            <a:ext cx="248728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Au moins 10 jours avant le CSI, je mets à jour mon profil </a:t>
            </a:r>
            <a:r>
              <a:rPr lang="fr-FR" sz="1400" dirty="0">
                <a:latin typeface="Bahnschrift Light SemiCondensed" panose="020B0502040204020203" pitchFamily="34" charset="0"/>
                <a:hlinkClick r:id="rId4"/>
              </a:rPr>
              <a:t>ADUM</a:t>
            </a:r>
            <a:r>
              <a:rPr lang="fr-FR" sz="1400" dirty="0">
                <a:latin typeface="Bahnschrift Light SemiCondensed" panose="020B0502040204020203" pitchFamily="34" charset="0"/>
              </a:rPr>
              <a:t>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6EC7A67-50E4-4C7A-87E8-C176404D173F}"/>
              </a:ext>
            </a:extLst>
          </p:cNvPr>
          <p:cNvSpPr txBox="1"/>
          <p:nvPr/>
        </p:nvSpPr>
        <p:spPr>
          <a:xfrm>
            <a:off x="4069808" y="4975715"/>
            <a:ext cx="22053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Au moins 15 jours avant, </a:t>
            </a:r>
            <a:r>
              <a:rPr lang="fr-FR" sz="1400" strike="sngStrike" dirty="0">
                <a:latin typeface="Bahnschrift Light SemiCondensed" panose="020B0502040204020203" pitchFamily="34" charset="0"/>
              </a:rPr>
              <a:t>je </a:t>
            </a:r>
            <a:r>
              <a:rPr lang="fr-FR" sz="1400" dirty="0" err="1">
                <a:latin typeface="Bahnschrift Light SemiCondensed" panose="020B0502040204020203" pitchFamily="34" charset="0"/>
              </a:rPr>
              <a:t>je</a:t>
            </a:r>
            <a:r>
              <a:rPr lang="fr-FR" sz="1400" dirty="0">
                <a:latin typeface="Bahnschrift Light SemiCondensed" panose="020B0502040204020203" pitchFamily="34" charset="0"/>
              </a:rPr>
              <a:t> transmets par mail mon rapport d’avancement complété aux membres et </a:t>
            </a:r>
            <a:r>
              <a:rPr lang="fr-FR" sz="1400" dirty="0" err="1">
                <a:latin typeface="Bahnschrift Light SemiCondensed" panose="020B0502040204020203" pitchFamily="34" charset="0"/>
              </a:rPr>
              <a:t>référent-e</a:t>
            </a:r>
            <a:r>
              <a:rPr lang="fr-FR" sz="1400" dirty="0">
                <a:latin typeface="Bahnschrift Light SemiCondensed" panose="020B0502040204020203" pitchFamily="34" charset="0"/>
              </a:rPr>
              <a:t> du CSI.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BEEF324-69A1-4EC3-A383-442EB5A2233F}"/>
              </a:ext>
            </a:extLst>
          </p:cNvPr>
          <p:cNvSpPr txBox="1"/>
          <p:nvPr/>
        </p:nvSpPr>
        <p:spPr>
          <a:xfrm>
            <a:off x="749237" y="8263462"/>
            <a:ext cx="3099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prends connaissance du compte-rendu indiquant l’avis sur ma réinscription dès notification de son dépôt dans </a:t>
            </a:r>
            <a:r>
              <a:rPr lang="fr-FR" sz="1400" dirty="0">
                <a:latin typeface="Bahnschrift Light SemiCondensed" panose="020B0502040204020203" pitchFamily="34" charset="0"/>
                <a:hlinkClick r:id="rId4"/>
              </a:rPr>
              <a:t>ADUM</a:t>
            </a:r>
            <a:r>
              <a:rPr lang="fr-FR" sz="1400" dirty="0">
                <a:latin typeface="Bahnschrift Light SemiCondensed" panose="020B0502040204020203" pitchFamily="34" charset="0"/>
              </a:rPr>
              <a:t> par le ou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référent-e</a:t>
            </a:r>
            <a:r>
              <a:rPr lang="fr-FR" sz="1400" dirty="0">
                <a:latin typeface="Bahnschrift Light SemiCondensed" panose="020B0502040204020203" pitchFamily="34" charset="0"/>
              </a:rPr>
              <a:t> du CSI.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5EFBEAAC-D6DC-4928-8681-49037C02E20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" y="162290"/>
            <a:ext cx="1062052" cy="651215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9DA507A3-6DB2-4475-B33B-7A32A5C68356}"/>
              </a:ext>
            </a:extLst>
          </p:cNvPr>
          <p:cNvSpPr txBox="1"/>
          <p:nvPr/>
        </p:nvSpPr>
        <p:spPr>
          <a:xfrm>
            <a:off x="1355511" y="264482"/>
            <a:ext cx="5449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/>
            </a:lvl1pPr>
          </a:lstStyle>
          <a:p>
            <a:r>
              <a:rPr lang="fr-FR" sz="2000" b="0" dirty="0">
                <a:latin typeface="Bahnschrift" panose="020B0502040204020203" pitchFamily="34" charset="0"/>
              </a:rPr>
              <a:t>Fiche pratique de Comité de Suivi Individuel</a:t>
            </a:r>
          </a:p>
          <a:p>
            <a:r>
              <a:rPr lang="fr-FR" sz="2000" b="0" dirty="0">
                <a:latin typeface="Bahnschrift" panose="020B0502040204020203" pitchFamily="34" charset="0"/>
              </a:rPr>
              <a:t>à l’Université de Poitiers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3F7EC138-18CE-4453-93C9-5CA9BFA3A43B}"/>
              </a:ext>
            </a:extLst>
          </p:cNvPr>
          <p:cNvSpPr txBox="1"/>
          <p:nvPr/>
        </p:nvSpPr>
        <p:spPr>
          <a:xfrm>
            <a:off x="2912317" y="1359584"/>
            <a:ext cx="3178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>
                <a:solidFill>
                  <a:srgbClr val="B00000"/>
                </a:solidFill>
                <a:latin typeface="Fredoka One" panose="02000000000000000000" pitchFamily="2" charset="0"/>
              </a:defRPr>
            </a:lvl1pPr>
          </a:lstStyle>
          <a:p>
            <a:r>
              <a:rPr lang="fr-FR" sz="1400" b="1" dirty="0">
                <a:solidFill>
                  <a:schemeClr val="tx1"/>
                </a:solidFill>
                <a:latin typeface="Bahnschrift" panose="020B0502040204020203" pitchFamily="34" charset="0"/>
              </a:rPr>
              <a:t>En tant que </a:t>
            </a:r>
            <a:r>
              <a:rPr lang="fr-FR" sz="1400" b="1" dirty="0" err="1">
                <a:solidFill>
                  <a:schemeClr val="tx1"/>
                </a:solidFill>
                <a:latin typeface="Bahnschrift" panose="020B0502040204020203" pitchFamily="34" charset="0"/>
              </a:rPr>
              <a:t>doctorant-e</a:t>
            </a:r>
            <a:r>
              <a:rPr lang="fr-FR" sz="1400" b="1" dirty="0">
                <a:solidFill>
                  <a:schemeClr val="tx1"/>
                </a:solidFill>
                <a:latin typeface="Bahnschrift" panose="020B0502040204020203" pitchFamily="34" charset="0"/>
              </a:rPr>
              <a:t> à une thèse de doctorat</a:t>
            </a:r>
          </a:p>
        </p:txBody>
      </p:sp>
      <p:pic>
        <p:nvPicPr>
          <p:cNvPr id="1028" name="Picture 4" descr="Étudiant">
            <a:extLst>
              <a:ext uri="{FF2B5EF4-FFF2-40B4-BE49-F238E27FC236}">
                <a16:creationId xmlns:a16="http://schemas.microsoft.com/office/drawing/2014/main" id="{F74E4900-1B0C-487C-9939-D46267F35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021" y="1654401"/>
            <a:ext cx="543425" cy="54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ZoneTexte 59">
            <a:extLst>
              <a:ext uri="{FF2B5EF4-FFF2-40B4-BE49-F238E27FC236}">
                <a16:creationId xmlns:a16="http://schemas.microsoft.com/office/drawing/2014/main" id="{83EF4BA3-72F0-4A4B-A5CA-925D665CFB6A}"/>
              </a:ext>
            </a:extLst>
          </p:cNvPr>
          <p:cNvSpPr txBox="1"/>
          <p:nvPr/>
        </p:nvSpPr>
        <p:spPr>
          <a:xfrm>
            <a:off x="4396493" y="6814432"/>
            <a:ext cx="24088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Le jour J, je présente l’avancée de mes travaux, le bilan de mes formations… et je m’entretiens, </a:t>
            </a:r>
            <a:r>
              <a:rPr lang="fr-FR" sz="1400" dirty="0" err="1">
                <a:latin typeface="Bahnschrift Light SemiCondensed" panose="020B0502040204020203" pitchFamily="34" charset="0"/>
              </a:rPr>
              <a:t>seul-e</a:t>
            </a:r>
            <a:r>
              <a:rPr lang="fr-FR" sz="1400" dirty="0">
                <a:latin typeface="Bahnschrift Light SemiCondensed" panose="020B0502040204020203" pitchFamily="34" charset="0"/>
              </a:rPr>
              <a:t>, avec les membres du CSI, avant mes encadrant-e-s.</a:t>
            </a:r>
          </a:p>
        </p:txBody>
      </p: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90522F77-2E8F-44EF-9E83-453D576C12D0}"/>
              </a:ext>
            </a:extLst>
          </p:cNvPr>
          <p:cNvGrpSpPr/>
          <p:nvPr/>
        </p:nvGrpSpPr>
        <p:grpSpPr>
          <a:xfrm>
            <a:off x="3850859" y="6647414"/>
            <a:ext cx="639879" cy="707886"/>
            <a:chOff x="739379" y="2061429"/>
            <a:chExt cx="678352" cy="723081"/>
          </a:xfrm>
        </p:grpSpPr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37A0F546-C168-4F3C-A0A2-06FCCE7CB17D}"/>
                </a:ext>
              </a:extLst>
            </p:cNvPr>
            <p:cNvSpPr/>
            <p:nvPr/>
          </p:nvSpPr>
          <p:spPr>
            <a:xfrm>
              <a:off x="793486" y="2234604"/>
              <a:ext cx="532756" cy="484722"/>
            </a:xfrm>
            <a:custGeom>
              <a:avLst/>
              <a:gdLst>
                <a:gd name="connsiteX0" fmla="*/ 71438 w 678352"/>
                <a:gd name="connsiteY0" fmla="*/ 75877 h 612835"/>
                <a:gd name="connsiteX1" fmla="*/ 10478 w 678352"/>
                <a:gd name="connsiteY1" fmla="*/ 441637 h 612835"/>
                <a:gd name="connsiteX2" fmla="*/ 242126 w 678352"/>
                <a:gd name="connsiteY2" fmla="*/ 612325 h 612835"/>
                <a:gd name="connsiteX3" fmla="*/ 607886 w 678352"/>
                <a:gd name="connsiteY3" fmla="*/ 478213 h 612835"/>
                <a:gd name="connsiteX4" fmla="*/ 656654 w 678352"/>
                <a:gd name="connsiteY4" fmla="*/ 63685 h 612835"/>
                <a:gd name="connsiteX5" fmla="*/ 351854 w 678352"/>
                <a:gd name="connsiteY5" fmla="*/ 2725 h 612835"/>
                <a:gd name="connsiteX6" fmla="*/ 71438 w 678352"/>
                <a:gd name="connsiteY6" fmla="*/ 75877 h 612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8352" h="612835">
                  <a:moveTo>
                    <a:pt x="71438" y="75877"/>
                  </a:moveTo>
                  <a:cubicBezTo>
                    <a:pt x="14542" y="149029"/>
                    <a:pt x="-17970" y="352229"/>
                    <a:pt x="10478" y="441637"/>
                  </a:cubicBezTo>
                  <a:cubicBezTo>
                    <a:pt x="38926" y="531045"/>
                    <a:pt x="142558" y="606229"/>
                    <a:pt x="242126" y="612325"/>
                  </a:cubicBezTo>
                  <a:cubicBezTo>
                    <a:pt x="341694" y="618421"/>
                    <a:pt x="538798" y="569653"/>
                    <a:pt x="607886" y="478213"/>
                  </a:cubicBezTo>
                  <a:cubicBezTo>
                    <a:pt x="676974" y="386773"/>
                    <a:pt x="699326" y="142933"/>
                    <a:pt x="656654" y="63685"/>
                  </a:cubicBezTo>
                  <a:cubicBezTo>
                    <a:pt x="613982" y="-15563"/>
                    <a:pt x="453454" y="693"/>
                    <a:pt x="351854" y="2725"/>
                  </a:cubicBezTo>
                  <a:cubicBezTo>
                    <a:pt x="250254" y="4757"/>
                    <a:pt x="128334" y="2725"/>
                    <a:pt x="71438" y="75877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>
                <a:solidFill>
                  <a:srgbClr val="B00000"/>
                </a:solidFill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D6388A0A-D71E-4BBB-A5EB-B79E906FB054}"/>
                </a:ext>
              </a:extLst>
            </p:cNvPr>
            <p:cNvSpPr txBox="1"/>
            <p:nvPr/>
          </p:nvSpPr>
          <p:spPr>
            <a:xfrm>
              <a:off x="739379" y="2061429"/>
              <a:ext cx="678352" cy="7230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6.</a:t>
              </a:r>
            </a:p>
          </p:txBody>
        </p:sp>
      </p:grpSp>
      <p:sp>
        <p:nvSpPr>
          <p:cNvPr id="54" name="Forme libre : forme 53">
            <a:extLst>
              <a:ext uri="{FF2B5EF4-FFF2-40B4-BE49-F238E27FC236}">
                <a16:creationId xmlns:a16="http://schemas.microsoft.com/office/drawing/2014/main" id="{10A7E2C7-C454-4314-913F-14BB27C25586}"/>
              </a:ext>
            </a:extLst>
          </p:cNvPr>
          <p:cNvSpPr/>
          <p:nvPr/>
        </p:nvSpPr>
        <p:spPr>
          <a:xfrm>
            <a:off x="723331" y="1965278"/>
            <a:ext cx="887105" cy="600501"/>
          </a:xfrm>
          <a:custGeom>
            <a:avLst/>
            <a:gdLst>
              <a:gd name="connsiteX0" fmla="*/ 887105 w 887105"/>
              <a:gd name="connsiteY0" fmla="*/ 0 h 600501"/>
              <a:gd name="connsiteX1" fmla="*/ 750627 w 887105"/>
              <a:gd name="connsiteY1" fmla="*/ 68238 h 600501"/>
              <a:gd name="connsiteX2" fmla="*/ 641445 w 887105"/>
              <a:gd name="connsiteY2" fmla="*/ 95534 h 600501"/>
              <a:gd name="connsiteX3" fmla="*/ 368490 w 887105"/>
              <a:gd name="connsiteY3" fmla="*/ 81886 h 600501"/>
              <a:gd name="connsiteX4" fmla="*/ 27296 w 887105"/>
              <a:gd name="connsiteY4" fmla="*/ 136477 h 600501"/>
              <a:gd name="connsiteX5" fmla="*/ 0 w 887105"/>
              <a:gd name="connsiteY5" fmla="*/ 191068 h 600501"/>
              <a:gd name="connsiteX6" fmla="*/ 13648 w 887105"/>
              <a:gd name="connsiteY6" fmla="*/ 232012 h 600501"/>
              <a:gd name="connsiteX7" fmla="*/ 81887 w 887105"/>
              <a:gd name="connsiteY7" fmla="*/ 259307 h 600501"/>
              <a:gd name="connsiteX8" fmla="*/ 177421 w 887105"/>
              <a:gd name="connsiteY8" fmla="*/ 327546 h 600501"/>
              <a:gd name="connsiteX9" fmla="*/ 191069 w 887105"/>
              <a:gd name="connsiteY9" fmla="*/ 382137 h 600501"/>
              <a:gd name="connsiteX10" fmla="*/ 136478 w 887105"/>
              <a:gd name="connsiteY10" fmla="*/ 464023 h 600501"/>
              <a:gd name="connsiteX11" fmla="*/ 95535 w 887105"/>
              <a:gd name="connsiteY11" fmla="*/ 504967 h 600501"/>
              <a:gd name="connsiteX12" fmla="*/ 68239 w 887105"/>
              <a:gd name="connsiteY12" fmla="*/ 600501 h 600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87105" h="600501">
                <a:moveTo>
                  <a:pt x="887105" y="0"/>
                </a:moveTo>
                <a:cubicBezTo>
                  <a:pt x="829611" y="34496"/>
                  <a:pt x="814171" y="48686"/>
                  <a:pt x="750627" y="68238"/>
                </a:cubicBezTo>
                <a:cubicBezTo>
                  <a:pt x="714772" y="79270"/>
                  <a:pt x="641445" y="95534"/>
                  <a:pt x="641445" y="95534"/>
                </a:cubicBezTo>
                <a:cubicBezTo>
                  <a:pt x="550460" y="90985"/>
                  <a:pt x="459589" y="81886"/>
                  <a:pt x="368490" y="81886"/>
                </a:cubicBezTo>
                <a:cubicBezTo>
                  <a:pt x="225120" y="81886"/>
                  <a:pt x="105145" y="27489"/>
                  <a:pt x="27296" y="136477"/>
                </a:cubicBezTo>
                <a:cubicBezTo>
                  <a:pt x="15471" y="153032"/>
                  <a:pt x="9099" y="172871"/>
                  <a:pt x="0" y="191068"/>
                </a:cubicBezTo>
                <a:cubicBezTo>
                  <a:pt x="4549" y="204716"/>
                  <a:pt x="2596" y="222802"/>
                  <a:pt x="13648" y="232012"/>
                </a:cubicBezTo>
                <a:cubicBezTo>
                  <a:pt x="32468" y="247696"/>
                  <a:pt x="59500" y="249357"/>
                  <a:pt x="81887" y="259307"/>
                </a:cubicBezTo>
                <a:cubicBezTo>
                  <a:pt x="146554" y="288048"/>
                  <a:pt x="128910" y="279035"/>
                  <a:pt x="177421" y="327546"/>
                </a:cubicBezTo>
                <a:cubicBezTo>
                  <a:pt x="181970" y="345743"/>
                  <a:pt x="191069" y="363380"/>
                  <a:pt x="191069" y="382137"/>
                </a:cubicBezTo>
                <a:cubicBezTo>
                  <a:pt x="191069" y="448731"/>
                  <a:pt x="177614" y="429742"/>
                  <a:pt x="136478" y="464023"/>
                </a:cubicBezTo>
                <a:cubicBezTo>
                  <a:pt x="121651" y="476379"/>
                  <a:pt x="109183" y="491319"/>
                  <a:pt x="95535" y="504967"/>
                </a:cubicBezTo>
                <a:cubicBezTo>
                  <a:pt x="75955" y="563704"/>
                  <a:pt x="85376" y="531954"/>
                  <a:pt x="68239" y="600501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Forme libre : forme 56">
            <a:extLst>
              <a:ext uri="{FF2B5EF4-FFF2-40B4-BE49-F238E27FC236}">
                <a16:creationId xmlns:a16="http://schemas.microsoft.com/office/drawing/2014/main" id="{BA48AB6D-EADD-4CFF-8346-F827ED9277D7}"/>
              </a:ext>
            </a:extLst>
          </p:cNvPr>
          <p:cNvSpPr/>
          <p:nvPr/>
        </p:nvSpPr>
        <p:spPr>
          <a:xfrm>
            <a:off x="976476" y="3016155"/>
            <a:ext cx="2555980" cy="430948"/>
          </a:xfrm>
          <a:custGeom>
            <a:avLst/>
            <a:gdLst>
              <a:gd name="connsiteX0" fmla="*/ 0 w 2811438"/>
              <a:gd name="connsiteY0" fmla="*/ 0 h 430948"/>
              <a:gd name="connsiteX1" fmla="*/ 177420 w 2811438"/>
              <a:gd name="connsiteY1" fmla="*/ 109182 h 430948"/>
              <a:gd name="connsiteX2" fmla="*/ 218364 w 2811438"/>
              <a:gd name="connsiteY2" fmla="*/ 150126 h 430948"/>
              <a:gd name="connsiteX3" fmla="*/ 286603 w 2811438"/>
              <a:gd name="connsiteY3" fmla="*/ 177421 h 430948"/>
              <a:gd name="connsiteX4" fmla="*/ 464023 w 2811438"/>
              <a:gd name="connsiteY4" fmla="*/ 204717 h 430948"/>
              <a:gd name="connsiteX5" fmla="*/ 941695 w 2811438"/>
              <a:gd name="connsiteY5" fmla="*/ 191069 h 430948"/>
              <a:gd name="connsiteX6" fmla="*/ 1023582 w 2811438"/>
              <a:gd name="connsiteY6" fmla="*/ 177421 h 430948"/>
              <a:gd name="connsiteX7" fmla="*/ 1173707 w 2811438"/>
              <a:gd name="connsiteY7" fmla="*/ 163773 h 430948"/>
              <a:gd name="connsiteX8" fmla="*/ 1337480 w 2811438"/>
              <a:gd name="connsiteY8" fmla="*/ 177421 h 430948"/>
              <a:gd name="connsiteX9" fmla="*/ 1419367 w 2811438"/>
              <a:gd name="connsiteY9" fmla="*/ 218364 h 430948"/>
              <a:gd name="connsiteX10" fmla="*/ 1514901 w 2811438"/>
              <a:gd name="connsiteY10" fmla="*/ 300251 h 430948"/>
              <a:gd name="connsiteX11" fmla="*/ 1542197 w 2811438"/>
              <a:gd name="connsiteY11" fmla="*/ 341194 h 430948"/>
              <a:gd name="connsiteX12" fmla="*/ 1624083 w 2811438"/>
              <a:gd name="connsiteY12" fmla="*/ 368490 h 430948"/>
              <a:gd name="connsiteX13" fmla="*/ 1924334 w 2811438"/>
              <a:gd name="connsiteY13" fmla="*/ 300251 h 430948"/>
              <a:gd name="connsiteX14" fmla="*/ 1951629 w 2811438"/>
              <a:gd name="connsiteY14" fmla="*/ 259308 h 430948"/>
              <a:gd name="connsiteX15" fmla="*/ 1937982 w 2811438"/>
              <a:gd name="connsiteY15" fmla="*/ 204717 h 430948"/>
              <a:gd name="connsiteX16" fmla="*/ 1856095 w 2811438"/>
              <a:gd name="connsiteY16" fmla="*/ 259308 h 430948"/>
              <a:gd name="connsiteX17" fmla="*/ 1869743 w 2811438"/>
              <a:gd name="connsiteY17" fmla="*/ 409433 h 430948"/>
              <a:gd name="connsiteX18" fmla="*/ 2033516 w 2811438"/>
              <a:gd name="connsiteY18" fmla="*/ 423081 h 430948"/>
              <a:gd name="connsiteX19" fmla="*/ 2333767 w 2811438"/>
              <a:gd name="connsiteY19" fmla="*/ 395785 h 430948"/>
              <a:gd name="connsiteX20" fmla="*/ 2374710 w 2811438"/>
              <a:gd name="connsiteY20" fmla="*/ 368490 h 430948"/>
              <a:gd name="connsiteX21" fmla="*/ 2470244 w 2811438"/>
              <a:gd name="connsiteY21" fmla="*/ 341194 h 430948"/>
              <a:gd name="connsiteX22" fmla="*/ 2538483 w 2811438"/>
              <a:gd name="connsiteY22" fmla="*/ 313899 h 430948"/>
              <a:gd name="connsiteX23" fmla="*/ 2634017 w 2811438"/>
              <a:gd name="connsiteY23" fmla="*/ 341194 h 430948"/>
              <a:gd name="connsiteX24" fmla="*/ 2688608 w 2811438"/>
              <a:gd name="connsiteY24" fmla="*/ 382138 h 430948"/>
              <a:gd name="connsiteX25" fmla="*/ 2811438 w 2811438"/>
              <a:gd name="connsiteY25" fmla="*/ 395785 h 430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811438" h="430948">
                <a:moveTo>
                  <a:pt x="0" y="0"/>
                </a:moveTo>
                <a:cubicBezTo>
                  <a:pt x="81579" y="32633"/>
                  <a:pt x="102300" y="34062"/>
                  <a:pt x="177420" y="109182"/>
                </a:cubicBezTo>
                <a:cubicBezTo>
                  <a:pt x="191068" y="122830"/>
                  <a:pt x="201997" y="139896"/>
                  <a:pt x="218364" y="150126"/>
                </a:cubicBezTo>
                <a:cubicBezTo>
                  <a:pt x="239139" y="163110"/>
                  <a:pt x="263664" y="168819"/>
                  <a:pt x="286603" y="177421"/>
                </a:cubicBezTo>
                <a:cubicBezTo>
                  <a:pt x="358147" y="204250"/>
                  <a:pt x="353822" y="193697"/>
                  <a:pt x="464023" y="204717"/>
                </a:cubicBezTo>
                <a:cubicBezTo>
                  <a:pt x="623247" y="200168"/>
                  <a:pt x="782595" y="198830"/>
                  <a:pt x="941695" y="191069"/>
                </a:cubicBezTo>
                <a:cubicBezTo>
                  <a:pt x="969334" y="189721"/>
                  <a:pt x="996099" y="180654"/>
                  <a:pt x="1023582" y="177421"/>
                </a:cubicBezTo>
                <a:cubicBezTo>
                  <a:pt x="1073486" y="171550"/>
                  <a:pt x="1123665" y="168322"/>
                  <a:pt x="1173707" y="163773"/>
                </a:cubicBezTo>
                <a:cubicBezTo>
                  <a:pt x="1228298" y="168322"/>
                  <a:pt x="1284004" y="165538"/>
                  <a:pt x="1337480" y="177421"/>
                </a:cubicBezTo>
                <a:cubicBezTo>
                  <a:pt x="1367271" y="184041"/>
                  <a:pt x="1393199" y="202663"/>
                  <a:pt x="1419367" y="218364"/>
                </a:cubicBezTo>
                <a:cubicBezTo>
                  <a:pt x="1449487" y="236436"/>
                  <a:pt x="1491739" y="272457"/>
                  <a:pt x="1514901" y="300251"/>
                </a:cubicBezTo>
                <a:cubicBezTo>
                  <a:pt x="1525402" y="312852"/>
                  <a:pt x="1528288" y="332501"/>
                  <a:pt x="1542197" y="341194"/>
                </a:cubicBezTo>
                <a:cubicBezTo>
                  <a:pt x="1566595" y="356443"/>
                  <a:pt x="1596788" y="359391"/>
                  <a:pt x="1624083" y="368490"/>
                </a:cubicBezTo>
                <a:cubicBezTo>
                  <a:pt x="1769586" y="352323"/>
                  <a:pt x="1837723" y="386862"/>
                  <a:pt x="1924334" y="300251"/>
                </a:cubicBezTo>
                <a:cubicBezTo>
                  <a:pt x="1935932" y="288653"/>
                  <a:pt x="1942531" y="272956"/>
                  <a:pt x="1951629" y="259308"/>
                </a:cubicBezTo>
                <a:cubicBezTo>
                  <a:pt x="1947080" y="241111"/>
                  <a:pt x="1954066" y="214368"/>
                  <a:pt x="1937982" y="204717"/>
                </a:cubicBezTo>
                <a:cubicBezTo>
                  <a:pt x="1896015" y="179536"/>
                  <a:pt x="1868840" y="240191"/>
                  <a:pt x="1856095" y="259308"/>
                </a:cubicBezTo>
                <a:cubicBezTo>
                  <a:pt x="1860644" y="309350"/>
                  <a:pt x="1832821" y="375351"/>
                  <a:pt x="1869743" y="409433"/>
                </a:cubicBezTo>
                <a:cubicBezTo>
                  <a:pt x="1909996" y="446589"/>
                  <a:pt x="1978759" y="424692"/>
                  <a:pt x="2033516" y="423081"/>
                </a:cubicBezTo>
                <a:cubicBezTo>
                  <a:pt x="2133969" y="420126"/>
                  <a:pt x="2233683" y="404884"/>
                  <a:pt x="2333767" y="395785"/>
                </a:cubicBezTo>
                <a:cubicBezTo>
                  <a:pt x="2347415" y="386687"/>
                  <a:pt x="2360039" y="375825"/>
                  <a:pt x="2374710" y="368490"/>
                </a:cubicBezTo>
                <a:cubicBezTo>
                  <a:pt x="2400998" y="355346"/>
                  <a:pt x="2444006" y="349940"/>
                  <a:pt x="2470244" y="341194"/>
                </a:cubicBezTo>
                <a:cubicBezTo>
                  <a:pt x="2493485" y="333447"/>
                  <a:pt x="2515737" y="322997"/>
                  <a:pt x="2538483" y="313899"/>
                </a:cubicBezTo>
                <a:cubicBezTo>
                  <a:pt x="2570328" y="322997"/>
                  <a:pt x="2603867" y="327489"/>
                  <a:pt x="2634017" y="341194"/>
                </a:cubicBezTo>
                <a:cubicBezTo>
                  <a:pt x="2654725" y="350607"/>
                  <a:pt x="2667822" y="372900"/>
                  <a:pt x="2688608" y="382138"/>
                </a:cubicBezTo>
                <a:cubicBezTo>
                  <a:pt x="2727343" y="399354"/>
                  <a:pt x="2770793" y="395785"/>
                  <a:pt x="2811438" y="395785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5" name="Forme libre : forme 1024">
            <a:extLst>
              <a:ext uri="{FF2B5EF4-FFF2-40B4-BE49-F238E27FC236}">
                <a16:creationId xmlns:a16="http://schemas.microsoft.com/office/drawing/2014/main" id="{2C684983-2347-4321-92AE-71BFCD5EA561}"/>
              </a:ext>
            </a:extLst>
          </p:cNvPr>
          <p:cNvSpPr/>
          <p:nvPr/>
        </p:nvSpPr>
        <p:spPr>
          <a:xfrm>
            <a:off x="2928278" y="5636380"/>
            <a:ext cx="795485" cy="1178052"/>
          </a:xfrm>
          <a:custGeom>
            <a:avLst/>
            <a:gdLst>
              <a:gd name="connsiteX0" fmla="*/ 1351128 w 1378605"/>
              <a:gd name="connsiteY0" fmla="*/ 0 h 614150"/>
              <a:gd name="connsiteX1" fmla="*/ 1378424 w 1378605"/>
              <a:gd name="connsiteY1" fmla="*/ 68239 h 614150"/>
              <a:gd name="connsiteX2" fmla="*/ 1323833 w 1378605"/>
              <a:gd name="connsiteY2" fmla="*/ 286603 h 614150"/>
              <a:gd name="connsiteX3" fmla="*/ 1214651 w 1378605"/>
              <a:gd name="connsiteY3" fmla="*/ 368490 h 614150"/>
              <a:gd name="connsiteX4" fmla="*/ 1009934 w 1378605"/>
              <a:gd name="connsiteY4" fmla="*/ 450376 h 614150"/>
              <a:gd name="connsiteX5" fmla="*/ 736979 w 1378605"/>
              <a:gd name="connsiteY5" fmla="*/ 368490 h 614150"/>
              <a:gd name="connsiteX6" fmla="*/ 723331 w 1378605"/>
              <a:gd name="connsiteY6" fmla="*/ 300251 h 614150"/>
              <a:gd name="connsiteX7" fmla="*/ 750627 w 1378605"/>
              <a:gd name="connsiteY7" fmla="*/ 259308 h 614150"/>
              <a:gd name="connsiteX8" fmla="*/ 900752 w 1378605"/>
              <a:gd name="connsiteY8" fmla="*/ 341194 h 614150"/>
              <a:gd name="connsiteX9" fmla="*/ 887104 w 1378605"/>
              <a:gd name="connsiteY9" fmla="*/ 491320 h 614150"/>
              <a:gd name="connsiteX10" fmla="*/ 846161 w 1378605"/>
              <a:gd name="connsiteY10" fmla="*/ 532263 h 614150"/>
              <a:gd name="connsiteX11" fmla="*/ 750627 w 1378605"/>
              <a:gd name="connsiteY11" fmla="*/ 586854 h 614150"/>
              <a:gd name="connsiteX12" fmla="*/ 682388 w 1378605"/>
              <a:gd name="connsiteY12" fmla="*/ 600502 h 614150"/>
              <a:gd name="connsiteX13" fmla="*/ 641445 w 1378605"/>
              <a:gd name="connsiteY13" fmla="*/ 614150 h 614150"/>
              <a:gd name="connsiteX14" fmla="*/ 272955 w 1378605"/>
              <a:gd name="connsiteY14" fmla="*/ 600502 h 614150"/>
              <a:gd name="connsiteX15" fmla="*/ 218364 w 1378605"/>
              <a:gd name="connsiteY15" fmla="*/ 573206 h 614150"/>
              <a:gd name="connsiteX16" fmla="*/ 177421 w 1378605"/>
              <a:gd name="connsiteY16" fmla="*/ 559559 h 614150"/>
              <a:gd name="connsiteX17" fmla="*/ 0 w 1378605"/>
              <a:gd name="connsiteY17" fmla="*/ 532263 h 61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78605" h="614150">
                <a:moveTo>
                  <a:pt x="1351128" y="0"/>
                </a:moveTo>
                <a:cubicBezTo>
                  <a:pt x="1360227" y="22746"/>
                  <a:pt x="1380747" y="43851"/>
                  <a:pt x="1378424" y="68239"/>
                </a:cubicBezTo>
                <a:cubicBezTo>
                  <a:pt x="1371311" y="142929"/>
                  <a:pt x="1359760" y="220736"/>
                  <a:pt x="1323833" y="286603"/>
                </a:cubicBezTo>
                <a:cubicBezTo>
                  <a:pt x="1302049" y="326541"/>
                  <a:pt x="1255341" y="348145"/>
                  <a:pt x="1214651" y="368490"/>
                </a:cubicBezTo>
                <a:cubicBezTo>
                  <a:pt x="1057425" y="447103"/>
                  <a:pt x="1128048" y="426755"/>
                  <a:pt x="1009934" y="450376"/>
                </a:cubicBezTo>
                <a:cubicBezTo>
                  <a:pt x="876408" y="441475"/>
                  <a:pt x="804995" y="481849"/>
                  <a:pt x="736979" y="368490"/>
                </a:cubicBezTo>
                <a:cubicBezTo>
                  <a:pt x="725044" y="348599"/>
                  <a:pt x="727880" y="322997"/>
                  <a:pt x="723331" y="300251"/>
                </a:cubicBezTo>
                <a:cubicBezTo>
                  <a:pt x="732430" y="286603"/>
                  <a:pt x="734292" y="260793"/>
                  <a:pt x="750627" y="259308"/>
                </a:cubicBezTo>
                <a:cubicBezTo>
                  <a:pt x="871949" y="248279"/>
                  <a:pt x="865065" y="269819"/>
                  <a:pt x="900752" y="341194"/>
                </a:cubicBezTo>
                <a:cubicBezTo>
                  <a:pt x="896203" y="391236"/>
                  <a:pt x="900908" y="443005"/>
                  <a:pt x="887104" y="491320"/>
                </a:cubicBezTo>
                <a:cubicBezTo>
                  <a:pt x="881802" y="509878"/>
                  <a:pt x="861973" y="521195"/>
                  <a:pt x="846161" y="532263"/>
                </a:cubicBezTo>
                <a:cubicBezTo>
                  <a:pt x="816114" y="553296"/>
                  <a:pt x="784483" y="572747"/>
                  <a:pt x="750627" y="586854"/>
                </a:cubicBezTo>
                <a:cubicBezTo>
                  <a:pt x="729215" y="595776"/>
                  <a:pt x="704892" y="594876"/>
                  <a:pt x="682388" y="600502"/>
                </a:cubicBezTo>
                <a:cubicBezTo>
                  <a:pt x="668432" y="603991"/>
                  <a:pt x="655093" y="609601"/>
                  <a:pt x="641445" y="614150"/>
                </a:cubicBezTo>
                <a:cubicBezTo>
                  <a:pt x="518615" y="609601"/>
                  <a:pt x="395298" y="612342"/>
                  <a:pt x="272955" y="600502"/>
                </a:cubicBezTo>
                <a:cubicBezTo>
                  <a:pt x="252705" y="598542"/>
                  <a:pt x="237064" y="581220"/>
                  <a:pt x="218364" y="573206"/>
                </a:cubicBezTo>
                <a:cubicBezTo>
                  <a:pt x="205141" y="567539"/>
                  <a:pt x="191200" y="563693"/>
                  <a:pt x="177421" y="559559"/>
                </a:cubicBezTo>
                <a:cubicBezTo>
                  <a:pt x="61438" y="524764"/>
                  <a:pt x="110229" y="532263"/>
                  <a:pt x="0" y="532263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1" name="Forme libre : forme 1030">
            <a:extLst>
              <a:ext uri="{FF2B5EF4-FFF2-40B4-BE49-F238E27FC236}">
                <a16:creationId xmlns:a16="http://schemas.microsoft.com/office/drawing/2014/main" id="{85DD8861-97A5-40D4-8144-6491EA2E27EE}"/>
              </a:ext>
            </a:extLst>
          </p:cNvPr>
          <p:cNvSpPr/>
          <p:nvPr/>
        </p:nvSpPr>
        <p:spPr>
          <a:xfrm rot="12141407">
            <a:off x="2236498" y="6768040"/>
            <a:ext cx="1516749" cy="802267"/>
          </a:xfrm>
          <a:custGeom>
            <a:avLst/>
            <a:gdLst>
              <a:gd name="connsiteX0" fmla="*/ 0 w 704850"/>
              <a:gd name="connsiteY0" fmla="*/ 390525 h 390525"/>
              <a:gd name="connsiteX1" fmla="*/ 38100 w 704850"/>
              <a:gd name="connsiteY1" fmla="*/ 342900 h 390525"/>
              <a:gd name="connsiteX2" fmla="*/ 47625 w 704850"/>
              <a:gd name="connsiteY2" fmla="*/ 304800 h 390525"/>
              <a:gd name="connsiteX3" fmla="*/ 66675 w 704850"/>
              <a:gd name="connsiteY3" fmla="*/ 114300 h 390525"/>
              <a:gd name="connsiteX4" fmla="*/ 133350 w 704850"/>
              <a:gd name="connsiteY4" fmla="*/ 47625 h 390525"/>
              <a:gd name="connsiteX5" fmla="*/ 266700 w 704850"/>
              <a:gd name="connsiteY5" fmla="*/ 0 h 390525"/>
              <a:gd name="connsiteX6" fmla="*/ 466725 w 704850"/>
              <a:gd name="connsiteY6" fmla="*/ 9525 h 390525"/>
              <a:gd name="connsiteX7" fmla="*/ 533400 w 704850"/>
              <a:gd name="connsiteY7" fmla="*/ 38100 h 390525"/>
              <a:gd name="connsiteX8" fmla="*/ 590550 w 704850"/>
              <a:gd name="connsiteY8" fmla="*/ 47625 h 390525"/>
              <a:gd name="connsiteX9" fmla="*/ 704850 w 704850"/>
              <a:gd name="connsiteY9" fmla="*/ 57150 h 39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4850" h="390525">
                <a:moveTo>
                  <a:pt x="0" y="390525"/>
                </a:moveTo>
                <a:cubicBezTo>
                  <a:pt x="12700" y="374650"/>
                  <a:pt x="28227" y="360672"/>
                  <a:pt x="38100" y="342900"/>
                </a:cubicBezTo>
                <a:cubicBezTo>
                  <a:pt x="44457" y="331457"/>
                  <a:pt x="46001" y="317790"/>
                  <a:pt x="47625" y="304800"/>
                </a:cubicBezTo>
                <a:cubicBezTo>
                  <a:pt x="55540" y="241476"/>
                  <a:pt x="46494" y="174842"/>
                  <a:pt x="66675" y="114300"/>
                </a:cubicBezTo>
                <a:cubicBezTo>
                  <a:pt x="76614" y="84482"/>
                  <a:pt x="108635" y="67044"/>
                  <a:pt x="133350" y="47625"/>
                </a:cubicBezTo>
                <a:cubicBezTo>
                  <a:pt x="190795" y="2490"/>
                  <a:pt x="199876" y="9546"/>
                  <a:pt x="266700" y="0"/>
                </a:cubicBezTo>
                <a:cubicBezTo>
                  <a:pt x="333375" y="3175"/>
                  <a:pt x="400187" y="4202"/>
                  <a:pt x="466725" y="9525"/>
                </a:cubicBezTo>
                <a:cubicBezTo>
                  <a:pt x="542296" y="15571"/>
                  <a:pt x="470877" y="17259"/>
                  <a:pt x="533400" y="38100"/>
                </a:cubicBezTo>
                <a:cubicBezTo>
                  <a:pt x="551722" y="44207"/>
                  <a:pt x="571549" y="44170"/>
                  <a:pt x="590550" y="47625"/>
                </a:cubicBezTo>
                <a:cubicBezTo>
                  <a:pt x="666910" y="61509"/>
                  <a:pt x="612456" y="57150"/>
                  <a:pt x="704850" y="57150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3" name="Forme libre : forme 1032">
            <a:extLst>
              <a:ext uri="{FF2B5EF4-FFF2-40B4-BE49-F238E27FC236}">
                <a16:creationId xmlns:a16="http://schemas.microsoft.com/office/drawing/2014/main" id="{CC4C8B9F-6AC4-454C-B3C1-8ED406E41FC1}"/>
              </a:ext>
            </a:extLst>
          </p:cNvPr>
          <p:cNvSpPr/>
          <p:nvPr/>
        </p:nvSpPr>
        <p:spPr>
          <a:xfrm>
            <a:off x="3108602" y="3628012"/>
            <a:ext cx="810650" cy="777694"/>
          </a:xfrm>
          <a:custGeom>
            <a:avLst/>
            <a:gdLst>
              <a:gd name="connsiteX0" fmla="*/ 1070811 w 1089734"/>
              <a:gd name="connsiteY0" fmla="*/ 0 h 685801"/>
              <a:gd name="connsiteX1" fmla="*/ 1058779 w 1089734"/>
              <a:gd name="connsiteY1" fmla="*/ 360948 h 685801"/>
              <a:gd name="connsiteX2" fmla="*/ 1010653 w 1089734"/>
              <a:gd name="connsiteY2" fmla="*/ 433137 h 685801"/>
              <a:gd name="connsiteX3" fmla="*/ 902369 w 1089734"/>
              <a:gd name="connsiteY3" fmla="*/ 565484 h 685801"/>
              <a:gd name="connsiteX4" fmla="*/ 842211 w 1089734"/>
              <a:gd name="connsiteY4" fmla="*/ 577516 h 685801"/>
              <a:gd name="connsiteX5" fmla="*/ 565484 w 1089734"/>
              <a:gd name="connsiteY5" fmla="*/ 649706 h 685801"/>
              <a:gd name="connsiteX6" fmla="*/ 144379 w 1089734"/>
              <a:gd name="connsiteY6" fmla="*/ 673769 h 685801"/>
              <a:gd name="connsiteX7" fmla="*/ 0 w 1089734"/>
              <a:gd name="connsiteY7" fmla="*/ 685800 h 685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9734" h="685801">
                <a:moveTo>
                  <a:pt x="1070811" y="0"/>
                </a:moveTo>
                <a:cubicBezTo>
                  <a:pt x="1094527" y="142302"/>
                  <a:pt x="1101470" y="147494"/>
                  <a:pt x="1058779" y="360948"/>
                </a:cubicBezTo>
                <a:cubicBezTo>
                  <a:pt x="1053107" y="389307"/>
                  <a:pt x="1025225" y="408156"/>
                  <a:pt x="1010653" y="433137"/>
                </a:cubicBezTo>
                <a:cubicBezTo>
                  <a:pt x="967946" y="506349"/>
                  <a:pt x="986615" y="519532"/>
                  <a:pt x="902369" y="565484"/>
                </a:cubicBezTo>
                <a:cubicBezTo>
                  <a:pt x="884416" y="575276"/>
                  <a:pt x="862264" y="573505"/>
                  <a:pt x="842211" y="577516"/>
                </a:cubicBezTo>
                <a:cubicBezTo>
                  <a:pt x="687895" y="663248"/>
                  <a:pt x="770785" y="637136"/>
                  <a:pt x="565484" y="649706"/>
                </a:cubicBezTo>
                <a:lnTo>
                  <a:pt x="144379" y="673769"/>
                </a:lnTo>
                <a:cubicBezTo>
                  <a:pt x="-45667" y="686163"/>
                  <a:pt x="61192" y="685800"/>
                  <a:pt x="0" y="685800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5BBBEE89-3DB8-4CD2-8DD5-443A093B2CDE}"/>
              </a:ext>
            </a:extLst>
          </p:cNvPr>
          <p:cNvSpPr txBox="1"/>
          <p:nvPr/>
        </p:nvSpPr>
        <p:spPr>
          <a:xfrm rot="21447556">
            <a:off x="1616056" y="6405558"/>
            <a:ext cx="1040088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200" dirty="0">
                <a:latin typeface="Bahnschrift Light SemiCondensed" panose="020B0502040204020203" pitchFamily="34" charset="0"/>
              </a:rPr>
              <a:t>Portefolio, formations, publications…</a:t>
            </a:r>
            <a:endParaRPr lang="fr-FR" sz="1200" b="1" dirty="0">
              <a:latin typeface="Bahnschrift Light SemiCondensed" panose="020B0502040204020203" pitchFamily="34" charset="0"/>
            </a:endParaRPr>
          </a:p>
        </p:txBody>
      </p:sp>
      <p:pic>
        <p:nvPicPr>
          <p:cNvPr id="1052" name="Picture 8" descr="pièce jointe ">
            <a:extLst>
              <a:ext uri="{FF2B5EF4-FFF2-40B4-BE49-F238E27FC236}">
                <a16:creationId xmlns:a16="http://schemas.microsoft.com/office/drawing/2014/main" id="{4AAE4BAE-8E24-48FB-B54E-BA8E0A4D9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67239">
            <a:off x="1172763" y="6393741"/>
            <a:ext cx="458577" cy="45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ZoneTexte 51">
            <a:extLst>
              <a:ext uri="{FF2B5EF4-FFF2-40B4-BE49-F238E27FC236}">
                <a16:creationId xmlns:a16="http://schemas.microsoft.com/office/drawing/2014/main" id="{85FA799E-1D30-461A-96F4-DE8AEDC514C9}"/>
              </a:ext>
            </a:extLst>
          </p:cNvPr>
          <p:cNvSpPr txBox="1"/>
          <p:nvPr/>
        </p:nvSpPr>
        <p:spPr>
          <a:xfrm>
            <a:off x="4174689" y="3983181"/>
            <a:ext cx="217360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85725" indent="-85725">
              <a:buFont typeface="Arial" panose="020B0604020202020204" pitchFamily="34" charset="0"/>
              <a:buChar char="•"/>
              <a:tabLst>
                <a:tab pos="85725" algn="l"/>
              </a:tabLst>
              <a:defRPr sz="1200">
                <a:latin typeface="Bahnschrift Light SemiCondensed" panose="020B0502040204020203" pitchFamily="34" charset="0"/>
              </a:defRPr>
            </a:lvl1pPr>
          </a:lstStyle>
          <a:p>
            <a:pPr marL="0" indent="0">
              <a:buNone/>
            </a:pPr>
            <a:r>
              <a:rPr lang="fr-FR" sz="1000" b="1" dirty="0"/>
              <a:t>Attention : </a:t>
            </a:r>
            <a:r>
              <a:rPr lang="fr-FR" sz="1000" dirty="0"/>
              <a:t>je dois avoir été préalablement </a:t>
            </a:r>
            <a:r>
              <a:rPr lang="fr-FR" sz="1000" dirty="0" err="1"/>
              <a:t>consulté-e</a:t>
            </a:r>
            <a:r>
              <a:rPr lang="fr-FR" sz="1000" dirty="0"/>
              <a:t> quant à la composition de mon CSI. </a:t>
            </a:r>
          </a:p>
        </p:txBody>
      </p:sp>
      <p:pic>
        <p:nvPicPr>
          <p:cNvPr id="1026" name="Picture 2" descr="confidentiel ">
            <a:extLst>
              <a:ext uri="{FF2B5EF4-FFF2-40B4-BE49-F238E27FC236}">
                <a16:creationId xmlns:a16="http://schemas.microsoft.com/office/drawing/2014/main" id="{9F9D88BA-7EBF-4ECD-BBC4-6A3640A62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796">
            <a:off x="6074151" y="4350223"/>
            <a:ext cx="534889" cy="534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AF79ED19-A9C5-6E61-7BA1-5CBE82248521}"/>
              </a:ext>
            </a:extLst>
          </p:cNvPr>
          <p:cNvSpPr/>
          <p:nvPr/>
        </p:nvSpPr>
        <p:spPr>
          <a:xfrm>
            <a:off x="4364540" y="7905752"/>
            <a:ext cx="1889709" cy="1033127"/>
          </a:xfrm>
          <a:custGeom>
            <a:avLst/>
            <a:gdLst>
              <a:gd name="connsiteX0" fmla="*/ 60300 w 2487286"/>
              <a:gd name="connsiteY0" fmla="*/ 351938 h 952171"/>
              <a:gd name="connsiteX1" fmla="*/ 389909 w 2487286"/>
              <a:gd name="connsiteY1" fmla="*/ 43594 h 952171"/>
              <a:gd name="connsiteX2" fmla="*/ 1346839 w 2487286"/>
              <a:gd name="connsiteY2" fmla="*/ 75492 h 952171"/>
              <a:gd name="connsiteX3" fmla="*/ 2027323 w 2487286"/>
              <a:gd name="connsiteY3" fmla="*/ 11696 h 952171"/>
              <a:gd name="connsiteX4" fmla="*/ 2484523 w 2487286"/>
              <a:gd name="connsiteY4" fmla="*/ 351938 h 952171"/>
              <a:gd name="connsiteX5" fmla="*/ 2186812 w 2487286"/>
              <a:gd name="connsiteY5" fmla="*/ 787873 h 952171"/>
              <a:gd name="connsiteX6" fmla="*/ 1559491 w 2487286"/>
              <a:gd name="connsiteY6" fmla="*/ 702813 h 952171"/>
              <a:gd name="connsiteX7" fmla="*/ 1070393 w 2487286"/>
              <a:gd name="connsiteY7" fmla="*/ 894199 h 952171"/>
              <a:gd name="connsiteX8" fmla="*/ 272951 w 2487286"/>
              <a:gd name="connsiteY8" fmla="*/ 936729 h 952171"/>
              <a:gd name="connsiteX9" fmla="*/ 17770 w 2487286"/>
              <a:gd name="connsiteY9" fmla="*/ 660282 h 952171"/>
              <a:gd name="connsiteX10" fmla="*/ 60300 w 2487286"/>
              <a:gd name="connsiteY10" fmla="*/ 351938 h 952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87286" h="952171">
                <a:moveTo>
                  <a:pt x="60300" y="351938"/>
                </a:moveTo>
                <a:cubicBezTo>
                  <a:pt x="122323" y="249157"/>
                  <a:pt x="175486" y="89668"/>
                  <a:pt x="389909" y="43594"/>
                </a:cubicBezTo>
                <a:cubicBezTo>
                  <a:pt x="604332" y="-2480"/>
                  <a:pt x="1073937" y="80808"/>
                  <a:pt x="1346839" y="75492"/>
                </a:cubicBezTo>
                <a:cubicBezTo>
                  <a:pt x="1619741" y="70176"/>
                  <a:pt x="1837709" y="-34378"/>
                  <a:pt x="2027323" y="11696"/>
                </a:cubicBezTo>
                <a:cubicBezTo>
                  <a:pt x="2216937" y="57770"/>
                  <a:pt x="2457942" y="222575"/>
                  <a:pt x="2484523" y="351938"/>
                </a:cubicBezTo>
                <a:cubicBezTo>
                  <a:pt x="2511104" y="481301"/>
                  <a:pt x="2340984" y="729394"/>
                  <a:pt x="2186812" y="787873"/>
                </a:cubicBezTo>
                <a:cubicBezTo>
                  <a:pt x="2032640" y="846352"/>
                  <a:pt x="1745561" y="685092"/>
                  <a:pt x="1559491" y="702813"/>
                </a:cubicBezTo>
                <a:cubicBezTo>
                  <a:pt x="1373421" y="720534"/>
                  <a:pt x="1284816" y="855213"/>
                  <a:pt x="1070393" y="894199"/>
                </a:cubicBezTo>
                <a:cubicBezTo>
                  <a:pt x="855970" y="933185"/>
                  <a:pt x="448388" y="975715"/>
                  <a:pt x="272951" y="936729"/>
                </a:cubicBezTo>
                <a:cubicBezTo>
                  <a:pt x="97514" y="897743"/>
                  <a:pt x="51440" y="755975"/>
                  <a:pt x="17770" y="660282"/>
                </a:cubicBezTo>
                <a:cubicBezTo>
                  <a:pt x="-15900" y="564589"/>
                  <a:pt x="-1723" y="454719"/>
                  <a:pt x="60300" y="351938"/>
                </a:cubicBezTo>
                <a:close/>
              </a:path>
            </a:pathLst>
          </a:custGeom>
          <a:solidFill>
            <a:srgbClr val="FFF7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9E813B5-9F71-35E6-60DF-891F75E364B5}"/>
              </a:ext>
            </a:extLst>
          </p:cNvPr>
          <p:cNvSpPr txBox="1"/>
          <p:nvPr/>
        </p:nvSpPr>
        <p:spPr>
          <a:xfrm rot="21447556">
            <a:off x="4514079" y="8065228"/>
            <a:ext cx="1590632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200" dirty="0">
                <a:latin typeface="Bahnschrift Light SemiCondensed" panose="020B0502040204020203" pitchFamily="34" charset="0"/>
              </a:rPr>
              <a:t>Je m’appuie sur mon rapport d’avancement.</a:t>
            </a:r>
            <a:endParaRPr lang="fr-FR" sz="1200" b="1" dirty="0">
              <a:latin typeface="Bahnschrift Light SemiCondensed" panose="020B0502040204020203" pitchFamily="34" charset="0"/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92D1D8D8-1891-941D-4962-FBF59AC4DE78}"/>
              </a:ext>
            </a:extLst>
          </p:cNvPr>
          <p:cNvGrpSpPr/>
          <p:nvPr/>
        </p:nvGrpSpPr>
        <p:grpSpPr>
          <a:xfrm>
            <a:off x="5967751" y="8139114"/>
            <a:ext cx="572995" cy="611287"/>
            <a:chOff x="5975799" y="7493241"/>
            <a:chExt cx="572995" cy="611287"/>
          </a:xfrm>
        </p:grpSpPr>
        <p:pic>
          <p:nvPicPr>
            <p:cNvPr id="1054" name="Picture 12" descr="facture ">
              <a:extLst>
                <a:ext uri="{FF2B5EF4-FFF2-40B4-BE49-F238E27FC236}">
                  <a16:creationId xmlns:a16="http://schemas.microsoft.com/office/drawing/2014/main" id="{64986BEC-FD7E-4EE5-91C5-EDEF554CBA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5799" y="7531533"/>
              <a:ext cx="572995" cy="5729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CD2A43B-E017-635B-55A3-25C192DC33C6}"/>
                </a:ext>
              </a:extLst>
            </p:cNvPr>
            <p:cNvSpPr/>
            <p:nvPr/>
          </p:nvSpPr>
          <p:spPr>
            <a:xfrm>
              <a:off x="6262296" y="7493241"/>
              <a:ext cx="286498" cy="288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32" name="Connecteur : en arc 31">
            <a:extLst>
              <a:ext uri="{FF2B5EF4-FFF2-40B4-BE49-F238E27FC236}">
                <a16:creationId xmlns:a16="http://schemas.microsoft.com/office/drawing/2014/main" id="{FE0E596A-4D6D-7559-5BFB-AC9774A60BA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435780" y="7420454"/>
            <a:ext cx="993429" cy="753416"/>
          </a:xfrm>
          <a:prstGeom prst="curvedConnector3">
            <a:avLst>
              <a:gd name="adj1" fmla="val 50000"/>
            </a:avLst>
          </a:pr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1" name="Espace réservé du numéro de diapositive 30">
            <a:extLst>
              <a:ext uri="{FF2B5EF4-FFF2-40B4-BE49-F238E27FC236}">
                <a16:creationId xmlns:a16="http://schemas.microsoft.com/office/drawing/2014/main" id="{04C82596-19B4-4B23-9B78-E89DBB7A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91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orme libre : forme 55">
            <a:extLst>
              <a:ext uri="{FF2B5EF4-FFF2-40B4-BE49-F238E27FC236}">
                <a16:creationId xmlns:a16="http://schemas.microsoft.com/office/drawing/2014/main" id="{01985E43-57D8-4A44-B8A1-C73A89028825}"/>
              </a:ext>
            </a:extLst>
          </p:cNvPr>
          <p:cNvSpPr/>
          <p:nvPr/>
        </p:nvSpPr>
        <p:spPr>
          <a:xfrm rot="5612795">
            <a:off x="186359" y="-537858"/>
            <a:ext cx="1871090" cy="2595998"/>
          </a:xfrm>
          <a:custGeom>
            <a:avLst/>
            <a:gdLst>
              <a:gd name="connsiteX0" fmla="*/ 30844 w 1850866"/>
              <a:gd name="connsiteY0" fmla="*/ 991306 h 1783148"/>
              <a:gd name="connsiteX1" fmla="*/ 154412 w 1850866"/>
              <a:gd name="connsiteY1" fmla="*/ 1732711 h 1783148"/>
              <a:gd name="connsiteX2" fmla="*/ 1390087 w 1850866"/>
              <a:gd name="connsiteY2" fmla="*/ 1683284 h 1783148"/>
              <a:gd name="connsiteX3" fmla="*/ 1834931 w 1850866"/>
              <a:gd name="connsiteY3" fmla="*/ 1411435 h 1783148"/>
              <a:gd name="connsiteX4" fmla="*/ 1686650 w 1850866"/>
              <a:gd name="connsiteY4" fmla="*/ 1065446 h 1783148"/>
              <a:gd name="connsiteX5" fmla="*/ 1068812 w 1850866"/>
              <a:gd name="connsiteY5" fmla="*/ 941879 h 1783148"/>
              <a:gd name="connsiteX6" fmla="*/ 920531 w 1850866"/>
              <a:gd name="connsiteY6" fmla="*/ 632960 h 1783148"/>
              <a:gd name="connsiteX7" fmla="*/ 586898 w 1850866"/>
              <a:gd name="connsiteY7" fmla="*/ 620603 h 1783148"/>
              <a:gd name="connsiteX8" fmla="*/ 352120 w 1850866"/>
              <a:gd name="connsiteY8" fmla="*/ 138689 h 1783148"/>
              <a:gd name="connsiteX9" fmla="*/ 30844 w 1850866"/>
              <a:gd name="connsiteY9" fmla="*/ 64549 h 1783148"/>
              <a:gd name="connsiteX10" fmla="*/ 30844 w 1850866"/>
              <a:gd name="connsiteY10" fmla="*/ 991306 h 178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50866" h="1783148">
                <a:moveTo>
                  <a:pt x="30844" y="991306"/>
                </a:moveTo>
                <a:cubicBezTo>
                  <a:pt x="51439" y="1269333"/>
                  <a:pt x="-72129" y="1617381"/>
                  <a:pt x="154412" y="1732711"/>
                </a:cubicBezTo>
                <a:cubicBezTo>
                  <a:pt x="380953" y="1848041"/>
                  <a:pt x="1110001" y="1736830"/>
                  <a:pt x="1390087" y="1683284"/>
                </a:cubicBezTo>
                <a:cubicBezTo>
                  <a:pt x="1670173" y="1629738"/>
                  <a:pt x="1785504" y="1514408"/>
                  <a:pt x="1834931" y="1411435"/>
                </a:cubicBezTo>
                <a:cubicBezTo>
                  <a:pt x="1884358" y="1308462"/>
                  <a:pt x="1814336" y="1143705"/>
                  <a:pt x="1686650" y="1065446"/>
                </a:cubicBezTo>
                <a:cubicBezTo>
                  <a:pt x="1558964" y="987187"/>
                  <a:pt x="1196498" y="1013960"/>
                  <a:pt x="1068812" y="941879"/>
                </a:cubicBezTo>
                <a:cubicBezTo>
                  <a:pt x="941126" y="869798"/>
                  <a:pt x="1000850" y="686506"/>
                  <a:pt x="920531" y="632960"/>
                </a:cubicBezTo>
                <a:cubicBezTo>
                  <a:pt x="840212" y="579414"/>
                  <a:pt x="681633" y="702981"/>
                  <a:pt x="586898" y="620603"/>
                </a:cubicBezTo>
                <a:cubicBezTo>
                  <a:pt x="492163" y="538225"/>
                  <a:pt x="444796" y="231365"/>
                  <a:pt x="352120" y="138689"/>
                </a:cubicBezTo>
                <a:cubicBezTo>
                  <a:pt x="259444" y="46013"/>
                  <a:pt x="88509" y="-77554"/>
                  <a:pt x="30844" y="64549"/>
                </a:cubicBezTo>
                <a:cubicBezTo>
                  <a:pt x="-26821" y="206652"/>
                  <a:pt x="10249" y="713279"/>
                  <a:pt x="30844" y="991306"/>
                </a:cubicBezTo>
                <a:close/>
              </a:path>
            </a:pathLst>
          </a:custGeom>
          <a:solidFill>
            <a:srgbClr val="72D4CF"/>
          </a:solidFill>
          <a:ln>
            <a:solidFill>
              <a:srgbClr val="72D4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750DD3C-AF7F-403A-898F-549411AFF455}"/>
              </a:ext>
            </a:extLst>
          </p:cNvPr>
          <p:cNvSpPr txBox="1"/>
          <p:nvPr/>
        </p:nvSpPr>
        <p:spPr>
          <a:xfrm>
            <a:off x="1069029" y="2378351"/>
            <a:ext cx="2637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consulte le ou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r>
              <a:rPr lang="fr-FR" sz="1400" dirty="0">
                <a:latin typeface="Bahnschrift Light SemiCondensed" panose="020B0502040204020203" pitchFamily="34" charset="0"/>
              </a:rPr>
              <a:t> sur la composition de son CSI.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F5E6D14-7DDC-4B38-860B-57C893160DEB}"/>
              </a:ext>
            </a:extLst>
          </p:cNvPr>
          <p:cNvSpPr txBox="1"/>
          <p:nvPr/>
        </p:nvSpPr>
        <p:spPr>
          <a:xfrm>
            <a:off x="1239898" y="4550698"/>
            <a:ext cx="23480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Le jour J, selon les dispositions prévues par l’ED, j’assiste ou pas à la présentation du ou de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r>
              <a:rPr lang="fr-FR" sz="1400" dirty="0">
                <a:latin typeface="Bahnschrift Light SemiCondensed" panose="020B0502040204020203" pitchFamily="34" charset="0"/>
              </a:rPr>
              <a:t>. que j’encadre.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F514DBD-A956-4C5A-96C3-B501E873EC3B}"/>
              </a:ext>
            </a:extLst>
          </p:cNvPr>
          <p:cNvSpPr txBox="1"/>
          <p:nvPr/>
        </p:nvSpPr>
        <p:spPr>
          <a:xfrm>
            <a:off x="3718418" y="5556846"/>
            <a:ext cx="29740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latin typeface="Bahnschrift Light SemiCondensed" panose="020B0502040204020203" pitchFamily="34" charset="0"/>
              </a:defRPr>
            </a:lvl1pPr>
          </a:lstStyle>
          <a:p>
            <a:r>
              <a:rPr lang="fr-FR" dirty="0"/>
              <a:t>Après l’audition </a:t>
            </a:r>
            <a:r>
              <a:rPr lang="fr-FR" sz="1400" dirty="0">
                <a:latin typeface="Bahnschrift Light SemiCondensed" panose="020B0502040204020203" pitchFamily="34" charset="0"/>
              </a:rPr>
              <a:t>du ou de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r>
              <a:rPr lang="fr-FR" sz="1400" dirty="0">
                <a:latin typeface="Bahnschrift Light SemiCondensed" panose="020B0502040204020203" pitchFamily="34" charset="0"/>
              </a:rPr>
              <a:t> </a:t>
            </a:r>
            <a:r>
              <a:rPr lang="fr-FR" sz="1400" dirty="0" err="1">
                <a:latin typeface="Bahnschrift Light SemiCondensed" panose="020B0502040204020203" pitchFamily="34" charset="0"/>
              </a:rPr>
              <a:t>seul-e</a:t>
            </a:r>
            <a:r>
              <a:rPr lang="fr-FR" dirty="0"/>
              <a:t>, je participe à l’entretien avec les membres du CSI et de l’encadrement de thèse, sans la présence du ou de la </a:t>
            </a:r>
            <a:r>
              <a:rPr lang="fr-FR" dirty="0" err="1"/>
              <a:t>doctorant-e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BEEF324-69A1-4EC3-A383-442EB5A2233F}"/>
              </a:ext>
            </a:extLst>
          </p:cNvPr>
          <p:cNvSpPr txBox="1"/>
          <p:nvPr/>
        </p:nvSpPr>
        <p:spPr>
          <a:xfrm>
            <a:off x="1386600" y="8254198"/>
            <a:ext cx="31295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prends connaissance du compte-rendu indiquant l’avis sur la réinscription dès notification de son dépôt dans </a:t>
            </a:r>
            <a:r>
              <a:rPr lang="fr-FR" sz="1400" dirty="0">
                <a:latin typeface="Bahnschrift Light SemiCondensed" panose="020B0502040204020203" pitchFamily="34" charset="0"/>
                <a:hlinkClick r:id="rId2"/>
              </a:rPr>
              <a:t>ADUM</a:t>
            </a:r>
            <a:r>
              <a:rPr lang="fr-FR" sz="1400" dirty="0">
                <a:latin typeface="Bahnschrift Light SemiCondensed" panose="020B0502040204020203" pitchFamily="34" charset="0"/>
              </a:rPr>
              <a:t> par le ou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référent.e</a:t>
            </a:r>
            <a:r>
              <a:rPr lang="fr-FR" sz="1400" dirty="0">
                <a:latin typeface="Bahnschrift Light SemiCondensed" panose="020B0502040204020203" pitchFamily="34" charset="0"/>
              </a:rPr>
              <a:t> du CSI. </a:t>
            </a:r>
            <a:endParaRPr lang="fr-FR" sz="1400" strike="sngStrike" dirty="0">
              <a:latin typeface="Bahnschrift Light SemiCondensed" panose="020B0502040204020203" pitchFamily="34" charset="0"/>
            </a:endParaRP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5EFBEAAC-D6DC-4928-8681-49037C02E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" y="162290"/>
            <a:ext cx="1062052" cy="651215"/>
          </a:xfrm>
          <a:prstGeom prst="rect">
            <a:avLst/>
          </a:prstGeom>
        </p:spPr>
      </p:pic>
      <p:sp>
        <p:nvSpPr>
          <p:cNvPr id="55" name="Forme libre : forme 54">
            <a:extLst>
              <a:ext uri="{FF2B5EF4-FFF2-40B4-BE49-F238E27FC236}">
                <a16:creationId xmlns:a16="http://schemas.microsoft.com/office/drawing/2014/main" id="{2A251CD7-7E4A-4542-AFD0-D53D28C83673}"/>
              </a:ext>
            </a:extLst>
          </p:cNvPr>
          <p:cNvSpPr/>
          <p:nvPr/>
        </p:nvSpPr>
        <p:spPr>
          <a:xfrm rot="4302327">
            <a:off x="5331672" y="8121208"/>
            <a:ext cx="2135906" cy="2589950"/>
          </a:xfrm>
          <a:custGeom>
            <a:avLst/>
            <a:gdLst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49306 w 2135906"/>
              <a:gd name="connsiteY12" fmla="*/ 509572 h 2594476"/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538 w 2135906"/>
              <a:gd name="connsiteY12" fmla="*/ 533956 h 2594476"/>
              <a:gd name="connsiteX0" fmla="*/ 538 w 2135906"/>
              <a:gd name="connsiteY0" fmla="*/ 517238 h 2589950"/>
              <a:gd name="connsiteX1" fmla="*/ 110266 w 2135906"/>
              <a:gd name="connsiteY1" fmla="*/ 1187798 h 2589950"/>
              <a:gd name="connsiteX2" fmla="*/ 683290 w 2135906"/>
              <a:gd name="connsiteY2" fmla="*/ 1541366 h 2589950"/>
              <a:gd name="connsiteX3" fmla="*/ 756442 w 2135906"/>
              <a:gd name="connsiteY3" fmla="*/ 2163158 h 2589950"/>
              <a:gd name="connsiteX4" fmla="*/ 975898 w 2135906"/>
              <a:gd name="connsiteY4" fmla="*/ 2480150 h 2589950"/>
              <a:gd name="connsiteX5" fmla="*/ 1353850 w 2135906"/>
              <a:gd name="connsiteY5" fmla="*/ 2589878 h 2589950"/>
              <a:gd name="connsiteX6" fmla="*/ 1853722 w 2135906"/>
              <a:gd name="connsiteY6" fmla="*/ 2492342 h 2589950"/>
              <a:gd name="connsiteX7" fmla="*/ 2085370 w 2135906"/>
              <a:gd name="connsiteY7" fmla="*/ 2236310 h 2589950"/>
              <a:gd name="connsiteX8" fmla="*/ 2134138 w 2135906"/>
              <a:gd name="connsiteY8" fmla="*/ 1943702 h 2589950"/>
              <a:gd name="connsiteX9" fmla="*/ 2048794 w 2135906"/>
              <a:gd name="connsiteY9" fmla="*/ 1260950 h 2589950"/>
              <a:gd name="connsiteX10" fmla="*/ 1463578 w 2135906"/>
              <a:gd name="connsiteY10" fmla="*/ 261206 h 2589950"/>
              <a:gd name="connsiteX11" fmla="*/ 451642 w 2135906"/>
              <a:gd name="connsiteY11" fmla="*/ 5174 h 2589950"/>
              <a:gd name="connsiteX12" fmla="*/ 122458 w 2135906"/>
              <a:gd name="connsiteY12" fmla="*/ 163670 h 2589950"/>
              <a:gd name="connsiteX13" fmla="*/ 538 w 2135906"/>
              <a:gd name="connsiteY13" fmla="*/ 529430 h 258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5906" h="2589950">
                <a:moveTo>
                  <a:pt x="538" y="517238"/>
                </a:moveTo>
                <a:cubicBezTo>
                  <a:pt x="-1494" y="767174"/>
                  <a:pt x="-3526" y="1017110"/>
                  <a:pt x="110266" y="1187798"/>
                </a:cubicBezTo>
                <a:cubicBezTo>
                  <a:pt x="224058" y="1358486"/>
                  <a:pt x="575594" y="1378806"/>
                  <a:pt x="683290" y="1541366"/>
                </a:cubicBezTo>
                <a:cubicBezTo>
                  <a:pt x="790986" y="1703926"/>
                  <a:pt x="707674" y="2006694"/>
                  <a:pt x="756442" y="2163158"/>
                </a:cubicBezTo>
                <a:cubicBezTo>
                  <a:pt x="805210" y="2319622"/>
                  <a:pt x="876330" y="2409030"/>
                  <a:pt x="975898" y="2480150"/>
                </a:cubicBezTo>
                <a:cubicBezTo>
                  <a:pt x="1075466" y="2551270"/>
                  <a:pt x="1207546" y="2587846"/>
                  <a:pt x="1353850" y="2589878"/>
                </a:cubicBezTo>
                <a:cubicBezTo>
                  <a:pt x="1500154" y="2591910"/>
                  <a:pt x="1731802" y="2551270"/>
                  <a:pt x="1853722" y="2492342"/>
                </a:cubicBezTo>
                <a:cubicBezTo>
                  <a:pt x="1975642" y="2433414"/>
                  <a:pt x="2038634" y="2327750"/>
                  <a:pt x="2085370" y="2236310"/>
                </a:cubicBezTo>
                <a:cubicBezTo>
                  <a:pt x="2132106" y="2144870"/>
                  <a:pt x="2140234" y="2106262"/>
                  <a:pt x="2134138" y="1943702"/>
                </a:cubicBezTo>
                <a:cubicBezTo>
                  <a:pt x="2128042" y="1781142"/>
                  <a:pt x="2160554" y="1541366"/>
                  <a:pt x="2048794" y="1260950"/>
                </a:cubicBezTo>
                <a:cubicBezTo>
                  <a:pt x="1937034" y="980534"/>
                  <a:pt x="1729770" y="470502"/>
                  <a:pt x="1463578" y="261206"/>
                </a:cubicBezTo>
                <a:cubicBezTo>
                  <a:pt x="1197386" y="51910"/>
                  <a:pt x="687354" y="-21242"/>
                  <a:pt x="451642" y="5174"/>
                </a:cubicBezTo>
                <a:cubicBezTo>
                  <a:pt x="215930" y="31590"/>
                  <a:pt x="197642" y="76294"/>
                  <a:pt x="122458" y="163670"/>
                </a:cubicBezTo>
                <a:cubicBezTo>
                  <a:pt x="47274" y="251046"/>
                  <a:pt x="8666" y="511142"/>
                  <a:pt x="538" y="529430"/>
                </a:cubicBezTo>
              </a:path>
            </a:pathLst>
          </a:custGeom>
          <a:solidFill>
            <a:srgbClr val="FFD966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Forme libre : forme 72">
            <a:extLst>
              <a:ext uri="{FF2B5EF4-FFF2-40B4-BE49-F238E27FC236}">
                <a16:creationId xmlns:a16="http://schemas.microsoft.com/office/drawing/2014/main" id="{B7319524-C237-49C4-9385-D217027FB462}"/>
              </a:ext>
            </a:extLst>
          </p:cNvPr>
          <p:cNvSpPr/>
          <p:nvPr/>
        </p:nvSpPr>
        <p:spPr>
          <a:xfrm>
            <a:off x="361461" y="1743075"/>
            <a:ext cx="1381614" cy="657225"/>
          </a:xfrm>
          <a:custGeom>
            <a:avLst/>
            <a:gdLst>
              <a:gd name="connsiteX0" fmla="*/ 1381614 w 1381614"/>
              <a:gd name="connsiteY0" fmla="*/ 0 h 657225"/>
              <a:gd name="connsiteX1" fmla="*/ 1286364 w 1381614"/>
              <a:gd name="connsiteY1" fmla="*/ 38100 h 657225"/>
              <a:gd name="connsiteX2" fmla="*/ 1229214 w 1381614"/>
              <a:gd name="connsiteY2" fmla="*/ 57150 h 657225"/>
              <a:gd name="connsiteX3" fmla="*/ 86214 w 1381614"/>
              <a:gd name="connsiteY3" fmla="*/ 123825 h 657225"/>
              <a:gd name="connsiteX4" fmla="*/ 19539 w 1381614"/>
              <a:gd name="connsiteY4" fmla="*/ 152400 h 657225"/>
              <a:gd name="connsiteX5" fmla="*/ 489 w 1381614"/>
              <a:gd name="connsiteY5" fmla="*/ 180975 h 657225"/>
              <a:gd name="connsiteX6" fmla="*/ 114789 w 1381614"/>
              <a:gd name="connsiteY6" fmla="*/ 314325 h 657225"/>
              <a:gd name="connsiteX7" fmla="*/ 171939 w 1381614"/>
              <a:gd name="connsiteY7" fmla="*/ 371475 h 657225"/>
              <a:gd name="connsiteX8" fmla="*/ 181464 w 1381614"/>
              <a:gd name="connsiteY8" fmla="*/ 400050 h 657225"/>
              <a:gd name="connsiteX9" fmla="*/ 162414 w 1381614"/>
              <a:gd name="connsiteY9" fmla="*/ 581025 h 657225"/>
              <a:gd name="connsiteX10" fmla="*/ 190989 w 1381614"/>
              <a:gd name="connsiteY10" fmla="*/ 657225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81614" h="657225">
                <a:moveTo>
                  <a:pt x="1381614" y="0"/>
                </a:moveTo>
                <a:cubicBezTo>
                  <a:pt x="1303391" y="46934"/>
                  <a:pt x="1366760" y="16174"/>
                  <a:pt x="1286364" y="38100"/>
                </a:cubicBezTo>
                <a:cubicBezTo>
                  <a:pt x="1266991" y="43384"/>
                  <a:pt x="1249068" y="54142"/>
                  <a:pt x="1229214" y="57150"/>
                </a:cubicBezTo>
                <a:cubicBezTo>
                  <a:pt x="883444" y="109539"/>
                  <a:pt x="355272" y="112253"/>
                  <a:pt x="86214" y="123825"/>
                </a:cubicBezTo>
                <a:cubicBezTo>
                  <a:pt x="63989" y="133350"/>
                  <a:pt x="39658" y="138987"/>
                  <a:pt x="19539" y="152400"/>
                </a:cubicBezTo>
                <a:cubicBezTo>
                  <a:pt x="10014" y="158750"/>
                  <a:pt x="-2656" y="169968"/>
                  <a:pt x="489" y="180975"/>
                </a:cubicBezTo>
                <a:cubicBezTo>
                  <a:pt x="42767" y="328947"/>
                  <a:pt x="35479" y="254842"/>
                  <a:pt x="114789" y="314325"/>
                </a:cubicBezTo>
                <a:cubicBezTo>
                  <a:pt x="136342" y="330489"/>
                  <a:pt x="171939" y="371475"/>
                  <a:pt x="171939" y="371475"/>
                </a:cubicBezTo>
                <a:cubicBezTo>
                  <a:pt x="175114" y="381000"/>
                  <a:pt x="181464" y="390010"/>
                  <a:pt x="181464" y="400050"/>
                </a:cubicBezTo>
                <a:cubicBezTo>
                  <a:pt x="181464" y="532017"/>
                  <a:pt x="186032" y="510170"/>
                  <a:pt x="162414" y="581025"/>
                </a:cubicBezTo>
                <a:cubicBezTo>
                  <a:pt x="173415" y="647033"/>
                  <a:pt x="158283" y="624519"/>
                  <a:pt x="190989" y="657225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orme libre : forme 50">
            <a:extLst>
              <a:ext uri="{FF2B5EF4-FFF2-40B4-BE49-F238E27FC236}">
                <a16:creationId xmlns:a16="http://schemas.microsoft.com/office/drawing/2014/main" id="{C03D69F3-ED57-4AC1-BB5E-9F6C69970A03}"/>
              </a:ext>
            </a:extLst>
          </p:cNvPr>
          <p:cNvSpPr/>
          <p:nvPr/>
        </p:nvSpPr>
        <p:spPr>
          <a:xfrm rot="429431" flipV="1">
            <a:off x="711259" y="5374188"/>
            <a:ext cx="2604458" cy="1025981"/>
          </a:xfrm>
          <a:custGeom>
            <a:avLst/>
            <a:gdLst>
              <a:gd name="connsiteX0" fmla="*/ 3387255 w 3387255"/>
              <a:gd name="connsiteY0" fmla="*/ 230588 h 604299"/>
              <a:gd name="connsiteX1" fmla="*/ 3355450 w 3387255"/>
              <a:gd name="connsiteY1" fmla="*/ 270344 h 604299"/>
              <a:gd name="connsiteX2" fmla="*/ 2973788 w 3387255"/>
              <a:gd name="connsiteY2" fmla="*/ 341906 h 604299"/>
              <a:gd name="connsiteX3" fmla="*/ 2282024 w 3387255"/>
              <a:gd name="connsiteY3" fmla="*/ 326003 h 604299"/>
              <a:gd name="connsiteX4" fmla="*/ 1701579 w 3387255"/>
              <a:gd name="connsiteY4" fmla="*/ 159026 h 604299"/>
              <a:gd name="connsiteX5" fmla="*/ 1311965 w 3387255"/>
              <a:gd name="connsiteY5" fmla="*/ 71561 h 604299"/>
              <a:gd name="connsiteX6" fmla="*/ 1105231 w 3387255"/>
              <a:gd name="connsiteY6" fmla="*/ 7951 h 604299"/>
              <a:gd name="connsiteX7" fmla="*/ 866692 w 3387255"/>
              <a:gd name="connsiteY7" fmla="*/ 0 h 604299"/>
              <a:gd name="connsiteX8" fmla="*/ 691763 w 3387255"/>
              <a:gd name="connsiteY8" fmla="*/ 7951 h 604299"/>
              <a:gd name="connsiteX9" fmla="*/ 413468 w 3387255"/>
              <a:gd name="connsiteY9" fmla="*/ 87464 h 604299"/>
              <a:gd name="connsiteX10" fmla="*/ 262393 w 3387255"/>
              <a:gd name="connsiteY10" fmla="*/ 206734 h 604299"/>
              <a:gd name="connsiteX11" fmla="*/ 127221 w 3387255"/>
              <a:gd name="connsiteY11" fmla="*/ 302149 h 604299"/>
              <a:gd name="connsiteX12" fmla="*/ 87464 w 3387255"/>
              <a:gd name="connsiteY12" fmla="*/ 333954 h 604299"/>
              <a:gd name="connsiteX13" fmla="*/ 55659 w 3387255"/>
              <a:gd name="connsiteY13" fmla="*/ 381662 h 604299"/>
              <a:gd name="connsiteX14" fmla="*/ 31805 w 3387255"/>
              <a:gd name="connsiteY14" fmla="*/ 461175 h 604299"/>
              <a:gd name="connsiteX15" fmla="*/ 23854 w 3387255"/>
              <a:gd name="connsiteY15" fmla="*/ 485029 h 604299"/>
              <a:gd name="connsiteX16" fmla="*/ 7951 w 3387255"/>
              <a:gd name="connsiteY16" fmla="*/ 508883 h 604299"/>
              <a:gd name="connsiteX17" fmla="*/ 0 w 3387255"/>
              <a:gd name="connsiteY17" fmla="*/ 604299 h 604299"/>
              <a:gd name="connsiteX0" fmla="*/ 3763272 w 3763272"/>
              <a:gd name="connsiteY0" fmla="*/ 324326 h 604299"/>
              <a:gd name="connsiteX1" fmla="*/ 3355450 w 3763272"/>
              <a:gd name="connsiteY1" fmla="*/ 270344 h 604299"/>
              <a:gd name="connsiteX2" fmla="*/ 2973788 w 3763272"/>
              <a:gd name="connsiteY2" fmla="*/ 341906 h 604299"/>
              <a:gd name="connsiteX3" fmla="*/ 2282024 w 3763272"/>
              <a:gd name="connsiteY3" fmla="*/ 326003 h 604299"/>
              <a:gd name="connsiteX4" fmla="*/ 1701579 w 3763272"/>
              <a:gd name="connsiteY4" fmla="*/ 159026 h 604299"/>
              <a:gd name="connsiteX5" fmla="*/ 1311965 w 3763272"/>
              <a:gd name="connsiteY5" fmla="*/ 71561 h 604299"/>
              <a:gd name="connsiteX6" fmla="*/ 1105231 w 3763272"/>
              <a:gd name="connsiteY6" fmla="*/ 7951 h 604299"/>
              <a:gd name="connsiteX7" fmla="*/ 866692 w 3763272"/>
              <a:gd name="connsiteY7" fmla="*/ 0 h 604299"/>
              <a:gd name="connsiteX8" fmla="*/ 691763 w 3763272"/>
              <a:gd name="connsiteY8" fmla="*/ 7951 h 604299"/>
              <a:gd name="connsiteX9" fmla="*/ 413468 w 3763272"/>
              <a:gd name="connsiteY9" fmla="*/ 87464 h 604299"/>
              <a:gd name="connsiteX10" fmla="*/ 262393 w 3763272"/>
              <a:gd name="connsiteY10" fmla="*/ 206734 h 604299"/>
              <a:gd name="connsiteX11" fmla="*/ 127221 w 3763272"/>
              <a:gd name="connsiteY11" fmla="*/ 302149 h 604299"/>
              <a:gd name="connsiteX12" fmla="*/ 87464 w 3763272"/>
              <a:gd name="connsiteY12" fmla="*/ 333954 h 604299"/>
              <a:gd name="connsiteX13" fmla="*/ 55659 w 3763272"/>
              <a:gd name="connsiteY13" fmla="*/ 381662 h 604299"/>
              <a:gd name="connsiteX14" fmla="*/ 31805 w 3763272"/>
              <a:gd name="connsiteY14" fmla="*/ 461175 h 604299"/>
              <a:gd name="connsiteX15" fmla="*/ 23854 w 3763272"/>
              <a:gd name="connsiteY15" fmla="*/ 485029 h 604299"/>
              <a:gd name="connsiteX16" fmla="*/ 7951 w 3763272"/>
              <a:gd name="connsiteY16" fmla="*/ 508883 h 604299"/>
              <a:gd name="connsiteX17" fmla="*/ 0 w 3763272"/>
              <a:gd name="connsiteY17" fmla="*/ 604299 h 604299"/>
              <a:gd name="connsiteX0" fmla="*/ 3755353 w 3755353"/>
              <a:gd name="connsiteY0" fmla="*/ 324326 h 645413"/>
              <a:gd name="connsiteX1" fmla="*/ 3347531 w 3755353"/>
              <a:gd name="connsiteY1" fmla="*/ 270344 h 645413"/>
              <a:gd name="connsiteX2" fmla="*/ 2965869 w 3755353"/>
              <a:gd name="connsiteY2" fmla="*/ 341906 h 645413"/>
              <a:gd name="connsiteX3" fmla="*/ 2274105 w 3755353"/>
              <a:gd name="connsiteY3" fmla="*/ 326003 h 645413"/>
              <a:gd name="connsiteX4" fmla="*/ 1693660 w 3755353"/>
              <a:gd name="connsiteY4" fmla="*/ 159026 h 645413"/>
              <a:gd name="connsiteX5" fmla="*/ 1304046 w 3755353"/>
              <a:gd name="connsiteY5" fmla="*/ 71561 h 645413"/>
              <a:gd name="connsiteX6" fmla="*/ 1097312 w 3755353"/>
              <a:gd name="connsiteY6" fmla="*/ 7951 h 645413"/>
              <a:gd name="connsiteX7" fmla="*/ 858773 w 3755353"/>
              <a:gd name="connsiteY7" fmla="*/ 0 h 645413"/>
              <a:gd name="connsiteX8" fmla="*/ 683844 w 3755353"/>
              <a:gd name="connsiteY8" fmla="*/ 7951 h 645413"/>
              <a:gd name="connsiteX9" fmla="*/ 405549 w 3755353"/>
              <a:gd name="connsiteY9" fmla="*/ 87464 h 645413"/>
              <a:gd name="connsiteX10" fmla="*/ 254474 w 3755353"/>
              <a:gd name="connsiteY10" fmla="*/ 206734 h 645413"/>
              <a:gd name="connsiteX11" fmla="*/ 119302 w 3755353"/>
              <a:gd name="connsiteY11" fmla="*/ 302149 h 645413"/>
              <a:gd name="connsiteX12" fmla="*/ 79545 w 3755353"/>
              <a:gd name="connsiteY12" fmla="*/ 333954 h 645413"/>
              <a:gd name="connsiteX13" fmla="*/ 47740 w 3755353"/>
              <a:gd name="connsiteY13" fmla="*/ 381662 h 645413"/>
              <a:gd name="connsiteX14" fmla="*/ 23886 w 3755353"/>
              <a:gd name="connsiteY14" fmla="*/ 461175 h 645413"/>
              <a:gd name="connsiteX15" fmla="*/ 15935 w 3755353"/>
              <a:gd name="connsiteY15" fmla="*/ 485029 h 645413"/>
              <a:gd name="connsiteX16" fmla="*/ 32 w 3755353"/>
              <a:gd name="connsiteY16" fmla="*/ 508883 h 645413"/>
              <a:gd name="connsiteX17" fmla="*/ 932367 w 3755353"/>
              <a:gd name="connsiteY17" fmla="*/ 645413 h 645413"/>
              <a:gd name="connsiteX0" fmla="*/ 3786627 w 3786627"/>
              <a:gd name="connsiteY0" fmla="*/ 324326 h 645413"/>
              <a:gd name="connsiteX1" fmla="*/ 3378805 w 3786627"/>
              <a:gd name="connsiteY1" fmla="*/ 270344 h 645413"/>
              <a:gd name="connsiteX2" fmla="*/ 2997143 w 3786627"/>
              <a:gd name="connsiteY2" fmla="*/ 341906 h 645413"/>
              <a:gd name="connsiteX3" fmla="*/ 2305379 w 3786627"/>
              <a:gd name="connsiteY3" fmla="*/ 326003 h 645413"/>
              <a:gd name="connsiteX4" fmla="*/ 1724934 w 3786627"/>
              <a:gd name="connsiteY4" fmla="*/ 159026 h 645413"/>
              <a:gd name="connsiteX5" fmla="*/ 1335320 w 3786627"/>
              <a:gd name="connsiteY5" fmla="*/ 71561 h 645413"/>
              <a:gd name="connsiteX6" fmla="*/ 1128586 w 3786627"/>
              <a:gd name="connsiteY6" fmla="*/ 7951 h 645413"/>
              <a:gd name="connsiteX7" fmla="*/ 890047 w 3786627"/>
              <a:gd name="connsiteY7" fmla="*/ 0 h 645413"/>
              <a:gd name="connsiteX8" fmla="*/ 715118 w 3786627"/>
              <a:gd name="connsiteY8" fmla="*/ 7951 h 645413"/>
              <a:gd name="connsiteX9" fmla="*/ 436823 w 3786627"/>
              <a:gd name="connsiteY9" fmla="*/ 87464 h 645413"/>
              <a:gd name="connsiteX10" fmla="*/ 285748 w 3786627"/>
              <a:gd name="connsiteY10" fmla="*/ 206734 h 645413"/>
              <a:gd name="connsiteX11" fmla="*/ 150576 w 3786627"/>
              <a:gd name="connsiteY11" fmla="*/ 302149 h 645413"/>
              <a:gd name="connsiteX12" fmla="*/ 110819 w 3786627"/>
              <a:gd name="connsiteY12" fmla="*/ 333954 h 645413"/>
              <a:gd name="connsiteX13" fmla="*/ 79014 w 3786627"/>
              <a:gd name="connsiteY13" fmla="*/ 381662 h 645413"/>
              <a:gd name="connsiteX14" fmla="*/ 55160 w 3786627"/>
              <a:gd name="connsiteY14" fmla="*/ 461175 h 645413"/>
              <a:gd name="connsiteX15" fmla="*/ 47209 w 3786627"/>
              <a:gd name="connsiteY15" fmla="*/ 485029 h 645413"/>
              <a:gd name="connsiteX16" fmla="*/ 712746 w 3786627"/>
              <a:gd name="connsiteY16" fmla="*/ 420614 h 645413"/>
              <a:gd name="connsiteX17" fmla="*/ 963641 w 3786627"/>
              <a:gd name="connsiteY17" fmla="*/ 645413 h 645413"/>
              <a:gd name="connsiteX0" fmla="*/ 3766871 w 3766871"/>
              <a:gd name="connsiteY0" fmla="*/ 324326 h 645413"/>
              <a:gd name="connsiteX1" fmla="*/ 3359049 w 3766871"/>
              <a:gd name="connsiteY1" fmla="*/ 270344 h 645413"/>
              <a:gd name="connsiteX2" fmla="*/ 2977387 w 3766871"/>
              <a:gd name="connsiteY2" fmla="*/ 341906 h 645413"/>
              <a:gd name="connsiteX3" fmla="*/ 2285623 w 3766871"/>
              <a:gd name="connsiteY3" fmla="*/ 326003 h 645413"/>
              <a:gd name="connsiteX4" fmla="*/ 1705178 w 3766871"/>
              <a:gd name="connsiteY4" fmla="*/ 159026 h 645413"/>
              <a:gd name="connsiteX5" fmla="*/ 1315564 w 3766871"/>
              <a:gd name="connsiteY5" fmla="*/ 71561 h 645413"/>
              <a:gd name="connsiteX6" fmla="*/ 1108830 w 3766871"/>
              <a:gd name="connsiteY6" fmla="*/ 7951 h 645413"/>
              <a:gd name="connsiteX7" fmla="*/ 870291 w 3766871"/>
              <a:gd name="connsiteY7" fmla="*/ 0 h 645413"/>
              <a:gd name="connsiteX8" fmla="*/ 695362 w 3766871"/>
              <a:gd name="connsiteY8" fmla="*/ 7951 h 645413"/>
              <a:gd name="connsiteX9" fmla="*/ 417067 w 3766871"/>
              <a:gd name="connsiteY9" fmla="*/ 87464 h 645413"/>
              <a:gd name="connsiteX10" fmla="*/ 265992 w 3766871"/>
              <a:gd name="connsiteY10" fmla="*/ 206734 h 645413"/>
              <a:gd name="connsiteX11" fmla="*/ 130820 w 3766871"/>
              <a:gd name="connsiteY11" fmla="*/ 302149 h 645413"/>
              <a:gd name="connsiteX12" fmla="*/ 91063 w 3766871"/>
              <a:gd name="connsiteY12" fmla="*/ 333954 h 645413"/>
              <a:gd name="connsiteX13" fmla="*/ 59258 w 3766871"/>
              <a:gd name="connsiteY13" fmla="*/ 381662 h 645413"/>
              <a:gd name="connsiteX14" fmla="*/ 35404 w 3766871"/>
              <a:gd name="connsiteY14" fmla="*/ 461175 h 645413"/>
              <a:gd name="connsiteX15" fmla="*/ 578643 w 3766871"/>
              <a:gd name="connsiteY15" fmla="*/ 335042 h 645413"/>
              <a:gd name="connsiteX16" fmla="*/ 692990 w 3766871"/>
              <a:gd name="connsiteY16" fmla="*/ 420614 h 645413"/>
              <a:gd name="connsiteX17" fmla="*/ 943885 w 3766871"/>
              <a:gd name="connsiteY17" fmla="*/ 645413 h 645413"/>
              <a:gd name="connsiteX0" fmla="*/ 3768068 w 3768068"/>
              <a:gd name="connsiteY0" fmla="*/ 324326 h 645413"/>
              <a:gd name="connsiteX1" fmla="*/ 3360246 w 3768068"/>
              <a:gd name="connsiteY1" fmla="*/ 270344 h 645413"/>
              <a:gd name="connsiteX2" fmla="*/ 2978584 w 3768068"/>
              <a:gd name="connsiteY2" fmla="*/ 341906 h 645413"/>
              <a:gd name="connsiteX3" fmla="*/ 2286820 w 3768068"/>
              <a:gd name="connsiteY3" fmla="*/ 326003 h 645413"/>
              <a:gd name="connsiteX4" fmla="*/ 1706375 w 3768068"/>
              <a:gd name="connsiteY4" fmla="*/ 159026 h 645413"/>
              <a:gd name="connsiteX5" fmla="*/ 1316761 w 3768068"/>
              <a:gd name="connsiteY5" fmla="*/ 71561 h 645413"/>
              <a:gd name="connsiteX6" fmla="*/ 1110027 w 3768068"/>
              <a:gd name="connsiteY6" fmla="*/ 7951 h 645413"/>
              <a:gd name="connsiteX7" fmla="*/ 871488 w 3768068"/>
              <a:gd name="connsiteY7" fmla="*/ 0 h 645413"/>
              <a:gd name="connsiteX8" fmla="*/ 696559 w 3768068"/>
              <a:gd name="connsiteY8" fmla="*/ 7951 h 645413"/>
              <a:gd name="connsiteX9" fmla="*/ 418264 w 3768068"/>
              <a:gd name="connsiteY9" fmla="*/ 87464 h 645413"/>
              <a:gd name="connsiteX10" fmla="*/ 267189 w 3768068"/>
              <a:gd name="connsiteY10" fmla="*/ 206734 h 645413"/>
              <a:gd name="connsiteX11" fmla="*/ 132017 w 3768068"/>
              <a:gd name="connsiteY11" fmla="*/ 302149 h 645413"/>
              <a:gd name="connsiteX12" fmla="*/ 92260 w 3768068"/>
              <a:gd name="connsiteY12" fmla="*/ 333954 h 645413"/>
              <a:gd name="connsiteX13" fmla="*/ 60455 w 3768068"/>
              <a:gd name="connsiteY13" fmla="*/ 381662 h 645413"/>
              <a:gd name="connsiteX14" fmla="*/ 975290 w 3768068"/>
              <a:gd name="connsiteY14" fmla="*/ 459926 h 645413"/>
              <a:gd name="connsiteX15" fmla="*/ 579840 w 3768068"/>
              <a:gd name="connsiteY15" fmla="*/ 335042 h 645413"/>
              <a:gd name="connsiteX16" fmla="*/ 694187 w 3768068"/>
              <a:gd name="connsiteY16" fmla="*/ 420614 h 645413"/>
              <a:gd name="connsiteX17" fmla="*/ 945082 w 3768068"/>
              <a:gd name="connsiteY17" fmla="*/ 645413 h 645413"/>
              <a:gd name="connsiteX0" fmla="*/ 3693871 w 3693871"/>
              <a:gd name="connsiteY0" fmla="*/ 324326 h 645413"/>
              <a:gd name="connsiteX1" fmla="*/ 3286049 w 3693871"/>
              <a:gd name="connsiteY1" fmla="*/ 270344 h 645413"/>
              <a:gd name="connsiteX2" fmla="*/ 2904387 w 3693871"/>
              <a:gd name="connsiteY2" fmla="*/ 341906 h 645413"/>
              <a:gd name="connsiteX3" fmla="*/ 2212623 w 3693871"/>
              <a:gd name="connsiteY3" fmla="*/ 326003 h 645413"/>
              <a:gd name="connsiteX4" fmla="*/ 1632178 w 3693871"/>
              <a:gd name="connsiteY4" fmla="*/ 159026 h 645413"/>
              <a:gd name="connsiteX5" fmla="*/ 1242564 w 3693871"/>
              <a:gd name="connsiteY5" fmla="*/ 71561 h 645413"/>
              <a:gd name="connsiteX6" fmla="*/ 1035830 w 3693871"/>
              <a:gd name="connsiteY6" fmla="*/ 7951 h 645413"/>
              <a:gd name="connsiteX7" fmla="*/ 797291 w 3693871"/>
              <a:gd name="connsiteY7" fmla="*/ 0 h 645413"/>
              <a:gd name="connsiteX8" fmla="*/ 622362 w 3693871"/>
              <a:gd name="connsiteY8" fmla="*/ 7951 h 645413"/>
              <a:gd name="connsiteX9" fmla="*/ 344067 w 3693871"/>
              <a:gd name="connsiteY9" fmla="*/ 87464 h 645413"/>
              <a:gd name="connsiteX10" fmla="*/ 192992 w 3693871"/>
              <a:gd name="connsiteY10" fmla="*/ 206734 h 645413"/>
              <a:gd name="connsiteX11" fmla="*/ 57820 w 3693871"/>
              <a:gd name="connsiteY11" fmla="*/ 302149 h 645413"/>
              <a:gd name="connsiteX12" fmla="*/ 18063 w 3693871"/>
              <a:gd name="connsiteY12" fmla="*/ 333954 h 645413"/>
              <a:gd name="connsiteX13" fmla="*/ 375533 w 3693871"/>
              <a:gd name="connsiteY13" fmla="*/ 427839 h 645413"/>
              <a:gd name="connsiteX14" fmla="*/ 901093 w 3693871"/>
              <a:gd name="connsiteY14" fmla="*/ 459926 h 645413"/>
              <a:gd name="connsiteX15" fmla="*/ 505643 w 3693871"/>
              <a:gd name="connsiteY15" fmla="*/ 335042 h 645413"/>
              <a:gd name="connsiteX16" fmla="*/ 619990 w 3693871"/>
              <a:gd name="connsiteY16" fmla="*/ 420614 h 645413"/>
              <a:gd name="connsiteX17" fmla="*/ 870885 w 3693871"/>
              <a:gd name="connsiteY17" fmla="*/ 645413 h 645413"/>
              <a:gd name="connsiteX0" fmla="*/ 3636785 w 3636785"/>
              <a:gd name="connsiteY0" fmla="*/ 324326 h 645413"/>
              <a:gd name="connsiteX1" fmla="*/ 3228963 w 3636785"/>
              <a:gd name="connsiteY1" fmla="*/ 270344 h 645413"/>
              <a:gd name="connsiteX2" fmla="*/ 2847301 w 3636785"/>
              <a:gd name="connsiteY2" fmla="*/ 341906 h 645413"/>
              <a:gd name="connsiteX3" fmla="*/ 2155537 w 3636785"/>
              <a:gd name="connsiteY3" fmla="*/ 326003 h 645413"/>
              <a:gd name="connsiteX4" fmla="*/ 1575092 w 3636785"/>
              <a:gd name="connsiteY4" fmla="*/ 159026 h 645413"/>
              <a:gd name="connsiteX5" fmla="*/ 1185478 w 3636785"/>
              <a:gd name="connsiteY5" fmla="*/ 71561 h 645413"/>
              <a:gd name="connsiteX6" fmla="*/ 978744 w 3636785"/>
              <a:gd name="connsiteY6" fmla="*/ 7951 h 645413"/>
              <a:gd name="connsiteX7" fmla="*/ 740205 w 3636785"/>
              <a:gd name="connsiteY7" fmla="*/ 0 h 645413"/>
              <a:gd name="connsiteX8" fmla="*/ 565276 w 3636785"/>
              <a:gd name="connsiteY8" fmla="*/ 7951 h 645413"/>
              <a:gd name="connsiteX9" fmla="*/ 286981 w 3636785"/>
              <a:gd name="connsiteY9" fmla="*/ 87464 h 645413"/>
              <a:gd name="connsiteX10" fmla="*/ 135906 w 3636785"/>
              <a:gd name="connsiteY10" fmla="*/ 206734 h 645413"/>
              <a:gd name="connsiteX11" fmla="*/ 734 w 3636785"/>
              <a:gd name="connsiteY11" fmla="*/ 302149 h 645413"/>
              <a:gd name="connsiteX12" fmla="*/ 92945 w 3636785"/>
              <a:gd name="connsiteY12" fmla="*/ 341419 h 645413"/>
              <a:gd name="connsiteX13" fmla="*/ 318447 w 3636785"/>
              <a:gd name="connsiteY13" fmla="*/ 427839 h 645413"/>
              <a:gd name="connsiteX14" fmla="*/ 844007 w 3636785"/>
              <a:gd name="connsiteY14" fmla="*/ 459926 h 645413"/>
              <a:gd name="connsiteX15" fmla="*/ 448557 w 3636785"/>
              <a:gd name="connsiteY15" fmla="*/ 335042 h 645413"/>
              <a:gd name="connsiteX16" fmla="*/ 562904 w 3636785"/>
              <a:gd name="connsiteY16" fmla="*/ 420614 h 645413"/>
              <a:gd name="connsiteX17" fmla="*/ 813799 w 3636785"/>
              <a:gd name="connsiteY17" fmla="*/ 645413 h 645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636785" h="645413">
                <a:moveTo>
                  <a:pt x="3636785" y="324326"/>
                </a:moveTo>
                <a:cubicBezTo>
                  <a:pt x="3626183" y="337578"/>
                  <a:pt x="3360544" y="267414"/>
                  <a:pt x="3228963" y="270344"/>
                </a:cubicBezTo>
                <a:cubicBezTo>
                  <a:pt x="3097382" y="273274"/>
                  <a:pt x="2984807" y="327173"/>
                  <a:pt x="2847301" y="341906"/>
                </a:cubicBezTo>
                <a:cubicBezTo>
                  <a:pt x="2616713" y="336605"/>
                  <a:pt x="2385254" y="346715"/>
                  <a:pt x="2155537" y="326003"/>
                </a:cubicBezTo>
                <a:cubicBezTo>
                  <a:pt x="2034423" y="315083"/>
                  <a:pt x="1682460" y="187411"/>
                  <a:pt x="1575092" y="159026"/>
                </a:cubicBezTo>
                <a:cubicBezTo>
                  <a:pt x="1446409" y="125006"/>
                  <a:pt x="1314506" y="104248"/>
                  <a:pt x="1185478" y="71561"/>
                </a:cubicBezTo>
                <a:cubicBezTo>
                  <a:pt x="1115586" y="53855"/>
                  <a:pt x="1049930" y="19392"/>
                  <a:pt x="978744" y="7951"/>
                </a:cubicBezTo>
                <a:cubicBezTo>
                  <a:pt x="900195" y="-4673"/>
                  <a:pt x="819718" y="2650"/>
                  <a:pt x="740205" y="0"/>
                </a:cubicBezTo>
                <a:cubicBezTo>
                  <a:pt x="681895" y="2650"/>
                  <a:pt x="623086" y="-116"/>
                  <a:pt x="565276" y="7951"/>
                </a:cubicBezTo>
                <a:cubicBezTo>
                  <a:pt x="452963" y="23623"/>
                  <a:pt x="388140" y="51336"/>
                  <a:pt x="286981" y="87464"/>
                </a:cubicBezTo>
                <a:cubicBezTo>
                  <a:pt x="236623" y="127221"/>
                  <a:pt x="187234" y="168238"/>
                  <a:pt x="135906" y="206734"/>
                </a:cubicBezTo>
                <a:cubicBezTo>
                  <a:pt x="91785" y="239825"/>
                  <a:pt x="7894" y="279702"/>
                  <a:pt x="734" y="302149"/>
                </a:cubicBezTo>
                <a:cubicBezTo>
                  <a:pt x="-6426" y="324596"/>
                  <a:pt x="39993" y="320471"/>
                  <a:pt x="92945" y="341419"/>
                </a:cubicBezTo>
                <a:cubicBezTo>
                  <a:pt x="145897" y="362367"/>
                  <a:pt x="193270" y="408088"/>
                  <a:pt x="318447" y="427839"/>
                </a:cubicBezTo>
                <a:cubicBezTo>
                  <a:pt x="443624" y="447590"/>
                  <a:pt x="822322" y="475392"/>
                  <a:pt x="844007" y="459926"/>
                </a:cubicBezTo>
                <a:cubicBezTo>
                  <a:pt x="865692" y="444460"/>
                  <a:pt x="495408" y="341594"/>
                  <a:pt x="448557" y="335042"/>
                </a:cubicBezTo>
                <a:cubicBezTo>
                  <a:pt x="401707" y="328490"/>
                  <a:pt x="564778" y="411243"/>
                  <a:pt x="562904" y="420614"/>
                </a:cubicBezTo>
                <a:cubicBezTo>
                  <a:pt x="556645" y="451910"/>
                  <a:pt x="816449" y="613608"/>
                  <a:pt x="813799" y="645413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orme libre : forme 52">
            <a:extLst>
              <a:ext uri="{FF2B5EF4-FFF2-40B4-BE49-F238E27FC236}">
                <a16:creationId xmlns:a16="http://schemas.microsoft.com/office/drawing/2014/main" id="{7C03A7E1-D7F6-4847-AC5D-0A9B84C8019A}"/>
              </a:ext>
            </a:extLst>
          </p:cNvPr>
          <p:cNvSpPr/>
          <p:nvPr/>
        </p:nvSpPr>
        <p:spPr>
          <a:xfrm flipV="1">
            <a:off x="569242" y="6662024"/>
            <a:ext cx="3345533" cy="1336429"/>
          </a:xfrm>
          <a:custGeom>
            <a:avLst/>
            <a:gdLst>
              <a:gd name="connsiteX0" fmla="*/ 0 w 1304014"/>
              <a:gd name="connsiteY0" fmla="*/ 0 h 1153935"/>
              <a:gd name="connsiteX1" fmla="*/ 7952 w 1304014"/>
              <a:gd name="connsiteY1" fmla="*/ 39756 h 1153935"/>
              <a:gd name="connsiteX2" fmla="*/ 23854 w 1304014"/>
              <a:gd name="connsiteY2" fmla="*/ 286247 h 1153935"/>
              <a:gd name="connsiteX3" fmla="*/ 79513 w 1304014"/>
              <a:gd name="connsiteY3" fmla="*/ 453224 h 1153935"/>
              <a:gd name="connsiteX4" fmla="*/ 159026 w 1304014"/>
              <a:gd name="connsiteY4" fmla="*/ 596347 h 1153935"/>
              <a:gd name="connsiteX5" fmla="*/ 453225 w 1304014"/>
              <a:gd name="connsiteY5" fmla="*/ 938254 h 1153935"/>
              <a:gd name="connsiteX6" fmla="*/ 755374 w 1304014"/>
              <a:gd name="connsiteY6" fmla="*/ 1105231 h 1153935"/>
              <a:gd name="connsiteX7" fmla="*/ 866693 w 1304014"/>
              <a:gd name="connsiteY7" fmla="*/ 1129085 h 1153935"/>
              <a:gd name="connsiteX8" fmla="*/ 993913 w 1304014"/>
              <a:gd name="connsiteY8" fmla="*/ 1144987 h 1153935"/>
              <a:gd name="connsiteX9" fmla="*/ 1041621 w 1304014"/>
              <a:gd name="connsiteY9" fmla="*/ 1152939 h 1153935"/>
              <a:gd name="connsiteX10" fmla="*/ 1304014 w 1304014"/>
              <a:gd name="connsiteY10" fmla="*/ 1152939 h 1153935"/>
              <a:gd name="connsiteX0" fmla="*/ 0 w 1735134"/>
              <a:gd name="connsiteY0" fmla="*/ 0 h 1152972"/>
              <a:gd name="connsiteX1" fmla="*/ 7952 w 1735134"/>
              <a:gd name="connsiteY1" fmla="*/ 39756 h 1152972"/>
              <a:gd name="connsiteX2" fmla="*/ 23854 w 1735134"/>
              <a:gd name="connsiteY2" fmla="*/ 286247 h 1152972"/>
              <a:gd name="connsiteX3" fmla="*/ 79513 w 1735134"/>
              <a:gd name="connsiteY3" fmla="*/ 453224 h 1152972"/>
              <a:gd name="connsiteX4" fmla="*/ 159026 w 1735134"/>
              <a:gd name="connsiteY4" fmla="*/ 596347 h 1152972"/>
              <a:gd name="connsiteX5" fmla="*/ 453225 w 1735134"/>
              <a:gd name="connsiteY5" fmla="*/ 938254 h 1152972"/>
              <a:gd name="connsiteX6" fmla="*/ 755374 w 1735134"/>
              <a:gd name="connsiteY6" fmla="*/ 1105231 h 1152972"/>
              <a:gd name="connsiteX7" fmla="*/ 866693 w 1735134"/>
              <a:gd name="connsiteY7" fmla="*/ 1129085 h 1152972"/>
              <a:gd name="connsiteX8" fmla="*/ 993913 w 1735134"/>
              <a:gd name="connsiteY8" fmla="*/ 1144987 h 1152972"/>
              <a:gd name="connsiteX9" fmla="*/ 1041621 w 1735134"/>
              <a:gd name="connsiteY9" fmla="*/ 1152939 h 1152972"/>
              <a:gd name="connsiteX10" fmla="*/ 1735134 w 1735134"/>
              <a:gd name="connsiteY10" fmla="*/ 1045602 h 1152972"/>
              <a:gd name="connsiteX0" fmla="*/ 0 w 1735134"/>
              <a:gd name="connsiteY0" fmla="*/ 0 h 1173178"/>
              <a:gd name="connsiteX1" fmla="*/ 7952 w 1735134"/>
              <a:gd name="connsiteY1" fmla="*/ 39756 h 1173178"/>
              <a:gd name="connsiteX2" fmla="*/ 23854 w 1735134"/>
              <a:gd name="connsiteY2" fmla="*/ 286247 h 1173178"/>
              <a:gd name="connsiteX3" fmla="*/ 79513 w 1735134"/>
              <a:gd name="connsiteY3" fmla="*/ 453224 h 1173178"/>
              <a:gd name="connsiteX4" fmla="*/ 159026 w 1735134"/>
              <a:gd name="connsiteY4" fmla="*/ 596347 h 1173178"/>
              <a:gd name="connsiteX5" fmla="*/ 453225 w 1735134"/>
              <a:gd name="connsiteY5" fmla="*/ 938254 h 1173178"/>
              <a:gd name="connsiteX6" fmla="*/ 755374 w 1735134"/>
              <a:gd name="connsiteY6" fmla="*/ 1105231 h 1173178"/>
              <a:gd name="connsiteX7" fmla="*/ 866693 w 1735134"/>
              <a:gd name="connsiteY7" fmla="*/ 1129085 h 1173178"/>
              <a:gd name="connsiteX8" fmla="*/ 993913 w 1735134"/>
              <a:gd name="connsiteY8" fmla="*/ 1144987 h 1173178"/>
              <a:gd name="connsiteX9" fmla="*/ 1395236 w 1735134"/>
              <a:gd name="connsiteY9" fmla="*/ 716883 h 1173178"/>
              <a:gd name="connsiteX10" fmla="*/ 1735134 w 1735134"/>
              <a:gd name="connsiteY10" fmla="*/ 1045602 h 1173178"/>
              <a:gd name="connsiteX0" fmla="*/ 0 w 1638253"/>
              <a:gd name="connsiteY0" fmla="*/ 0 h 1173178"/>
              <a:gd name="connsiteX1" fmla="*/ 7952 w 1638253"/>
              <a:gd name="connsiteY1" fmla="*/ 39756 h 1173178"/>
              <a:gd name="connsiteX2" fmla="*/ 23854 w 1638253"/>
              <a:gd name="connsiteY2" fmla="*/ 286247 h 1173178"/>
              <a:gd name="connsiteX3" fmla="*/ 79513 w 1638253"/>
              <a:gd name="connsiteY3" fmla="*/ 453224 h 1173178"/>
              <a:gd name="connsiteX4" fmla="*/ 159026 w 1638253"/>
              <a:gd name="connsiteY4" fmla="*/ 596347 h 1173178"/>
              <a:gd name="connsiteX5" fmla="*/ 453225 w 1638253"/>
              <a:gd name="connsiteY5" fmla="*/ 938254 h 1173178"/>
              <a:gd name="connsiteX6" fmla="*/ 755374 w 1638253"/>
              <a:gd name="connsiteY6" fmla="*/ 1105231 h 1173178"/>
              <a:gd name="connsiteX7" fmla="*/ 866693 w 1638253"/>
              <a:gd name="connsiteY7" fmla="*/ 1129085 h 1173178"/>
              <a:gd name="connsiteX8" fmla="*/ 993913 w 1638253"/>
              <a:gd name="connsiteY8" fmla="*/ 1144987 h 1173178"/>
              <a:gd name="connsiteX9" fmla="*/ 1395236 w 1638253"/>
              <a:gd name="connsiteY9" fmla="*/ 716883 h 1173178"/>
              <a:gd name="connsiteX10" fmla="*/ 1638253 w 1638253"/>
              <a:gd name="connsiteY10" fmla="*/ 1072436 h 1173178"/>
              <a:gd name="connsiteX0" fmla="*/ 0 w 1638253"/>
              <a:gd name="connsiteY0" fmla="*/ 0 h 1183535"/>
              <a:gd name="connsiteX1" fmla="*/ 7952 w 1638253"/>
              <a:gd name="connsiteY1" fmla="*/ 39756 h 1183535"/>
              <a:gd name="connsiteX2" fmla="*/ 23854 w 1638253"/>
              <a:gd name="connsiteY2" fmla="*/ 286247 h 1183535"/>
              <a:gd name="connsiteX3" fmla="*/ 79513 w 1638253"/>
              <a:gd name="connsiteY3" fmla="*/ 453224 h 1183535"/>
              <a:gd name="connsiteX4" fmla="*/ 159026 w 1638253"/>
              <a:gd name="connsiteY4" fmla="*/ 596347 h 1183535"/>
              <a:gd name="connsiteX5" fmla="*/ 453225 w 1638253"/>
              <a:gd name="connsiteY5" fmla="*/ 938254 h 1183535"/>
              <a:gd name="connsiteX6" fmla="*/ 1157429 w 1638253"/>
              <a:gd name="connsiteY6" fmla="*/ 843597 h 1183535"/>
              <a:gd name="connsiteX7" fmla="*/ 866693 w 1638253"/>
              <a:gd name="connsiteY7" fmla="*/ 1129085 h 1183535"/>
              <a:gd name="connsiteX8" fmla="*/ 993913 w 1638253"/>
              <a:gd name="connsiteY8" fmla="*/ 1144987 h 1183535"/>
              <a:gd name="connsiteX9" fmla="*/ 1395236 w 1638253"/>
              <a:gd name="connsiteY9" fmla="*/ 716883 h 1183535"/>
              <a:gd name="connsiteX10" fmla="*/ 1638253 w 1638253"/>
              <a:gd name="connsiteY10" fmla="*/ 1072436 h 1183535"/>
              <a:gd name="connsiteX0" fmla="*/ 0 w 1638253"/>
              <a:gd name="connsiteY0" fmla="*/ 0 h 1129101"/>
              <a:gd name="connsiteX1" fmla="*/ 7952 w 1638253"/>
              <a:gd name="connsiteY1" fmla="*/ 39756 h 1129101"/>
              <a:gd name="connsiteX2" fmla="*/ 23854 w 1638253"/>
              <a:gd name="connsiteY2" fmla="*/ 286247 h 1129101"/>
              <a:gd name="connsiteX3" fmla="*/ 79513 w 1638253"/>
              <a:gd name="connsiteY3" fmla="*/ 453224 h 1129101"/>
              <a:gd name="connsiteX4" fmla="*/ 159026 w 1638253"/>
              <a:gd name="connsiteY4" fmla="*/ 596347 h 1129101"/>
              <a:gd name="connsiteX5" fmla="*/ 453225 w 1638253"/>
              <a:gd name="connsiteY5" fmla="*/ 938254 h 1129101"/>
              <a:gd name="connsiteX6" fmla="*/ 1157429 w 1638253"/>
              <a:gd name="connsiteY6" fmla="*/ 843597 h 1129101"/>
              <a:gd name="connsiteX7" fmla="*/ 866693 w 1638253"/>
              <a:gd name="connsiteY7" fmla="*/ 1129085 h 1129101"/>
              <a:gd name="connsiteX8" fmla="*/ 872812 w 1638253"/>
              <a:gd name="connsiteY8" fmla="*/ 856519 h 1129101"/>
              <a:gd name="connsiteX9" fmla="*/ 1395236 w 1638253"/>
              <a:gd name="connsiteY9" fmla="*/ 716883 h 1129101"/>
              <a:gd name="connsiteX10" fmla="*/ 1638253 w 1638253"/>
              <a:gd name="connsiteY10" fmla="*/ 1072436 h 1129101"/>
              <a:gd name="connsiteX0" fmla="*/ 0 w 1638253"/>
              <a:gd name="connsiteY0" fmla="*/ 0 h 1129101"/>
              <a:gd name="connsiteX1" fmla="*/ 7952 w 1638253"/>
              <a:gd name="connsiteY1" fmla="*/ 39756 h 1129101"/>
              <a:gd name="connsiteX2" fmla="*/ 23854 w 1638253"/>
              <a:gd name="connsiteY2" fmla="*/ 286247 h 1129101"/>
              <a:gd name="connsiteX3" fmla="*/ 79513 w 1638253"/>
              <a:gd name="connsiteY3" fmla="*/ 453224 h 1129101"/>
              <a:gd name="connsiteX4" fmla="*/ 159026 w 1638253"/>
              <a:gd name="connsiteY4" fmla="*/ 596347 h 1129101"/>
              <a:gd name="connsiteX5" fmla="*/ 521042 w 1638253"/>
              <a:gd name="connsiteY5" fmla="*/ 643077 h 1129101"/>
              <a:gd name="connsiteX6" fmla="*/ 1157429 w 1638253"/>
              <a:gd name="connsiteY6" fmla="*/ 843597 h 1129101"/>
              <a:gd name="connsiteX7" fmla="*/ 866693 w 1638253"/>
              <a:gd name="connsiteY7" fmla="*/ 1129085 h 1129101"/>
              <a:gd name="connsiteX8" fmla="*/ 872812 w 1638253"/>
              <a:gd name="connsiteY8" fmla="*/ 856519 h 1129101"/>
              <a:gd name="connsiteX9" fmla="*/ 1395236 w 1638253"/>
              <a:gd name="connsiteY9" fmla="*/ 716883 h 1129101"/>
              <a:gd name="connsiteX10" fmla="*/ 1638253 w 1638253"/>
              <a:gd name="connsiteY10" fmla="*/ 1072436 h 1129101"/>
              <a:gd name="connsiteX0" fmla="*/ 0 w 1638253"/>
              <a:gd name="connsiteY0" fmla="*/ 0 h 1129101"/>
              <a:gd name="connsiteX1" fmla="*/ 439071 w 1638253"/>
              <a:gd name="connsiteY1" fmla="*/ 194053 h 1129101"/>
              <a:gd name="connsiteX2" fmla="*/ 23854 w 1638253"/>
              <a:gd name="connsiteY2" fmla="*/ 286247 h 1129101"/>
              <a:gd name="connsiteX3" fmla="*/ 79513 w 1638253"/>
              <a:gd name="connsiteY3" fmla="*/ 453224 h 1129101"/>
              <a:gd name="connsiteX4" fmla="*/ 159026 w 1638253"/>
              <a:gd name="connsiteY4" fmla="*/ 596347 h 1129101"/>
              <a:gd name="connsiteX5" fmla="*/ 521042 w 1638253"/>
              <a:gd name="connsiteY5" fmla="*/ 643077 h 1129101"/>
              <a:gd name="connsiteX6" fmla="*/ 1157429 w 1638253"/>
              <a:gd name="connsiteY6" fmla="*/ 843597 h 1129101"/>
              <a:gd name="connsiteX7" fmla="*/ 866693 w 1638253"/>
              <a:gd name="connsiteY7" fmla="*/ 1129085 h 1129101"/>
              <a:gd name="connsiteX8" fmla="*/ 872812 w 1638253"/>
              <a:gd name="connsiteY8" fmla="*/ 856519 h 1129101"/>
              <a:gd name="connsiteX9" fmla="*/ 1395236 w 1638253"/>
              <a:gd name="connsiteY9" fmla="*/ 716883 h 1129101"/>
              <a:gd name="connsiteX10" fmla="*/ 1638253 w 1638253"/>
              <a:gd name="connsiteY10" fmla="*/ 1072436 h 1129101"/>
              <a:gd name="connsiteX0" fmla="*/ 447238 w 1634995"/>
              <a:gd name="connsiteY0" fmla="*/ 0 h 941261"/>
              <a:gd name="connsiteX1" fmla="*/ 435813 w 1634995"/>
              <a:gd name="connsiteY1" fmla="*/ 6213 h 941261"/>
              <a:gd name="connsiteX2" fmla="*/ 20596 w 1634995"/>
              <a:gd name="connsiteY2" fmla="*/ 98407 h 941261"/>
              <a:gd name="connsiteX3" fmla="*/ 76255 w 1634995"/>
              <a:gd name="connsiteY3" fmla="*/ 265384 h 941261"/>
              <a:gd name="connsiteX4" fmla="*/ 155768 w 1634995"/>
              <a:gd name="connsiteY4" fmla="*/ 408507 h 941261"/>
              <a:gd name="connsiteX5" fmla="*/ 517784 w 1634995"/>
              <a:gd name="connsiteY5" fmla="*/ 455237 h 941261"/>
              <a:gd name="connsiteX6" fmla="*/ 1154171 w 1634995"/>
              <a:gd name="connsiteY6" fmla="*/ 655757 h 941261"/>
              <a:gd name="connsiteX7" fmla="*/ 863435 w 1634995"/>
              <a:gd name="connsiteY7" fmla="*/ 941245 h 941261"/>
              <a:gd name="connsiteX8" fmla="*/ 869554 w 1634995"/>
              <a:gd name="connsiteY8" fmla="*/ 668679 h 941261"/>
              <a:gd name="connsiteX9" fmla="*/ 1391978 w 1634995"/>
              <a:gd name="connsiteY9" fmla="*/ 529043 h 941261"/>
              <a:gd name="connsiteX10" fmla="*/ 1634995 w 1634995"/>
              <a:gd name="connsiteY10" fmla="*/ 884596 h 941261"/>
              <a:gd name="connsiteX0" fmla="*/ 513649 w 1701406"/>
              <a:gd name="connsiteY0" fmla="*/ 0 h 941261"/>
              <a:gd name="connsiteX1" fmla="*/ 502224 w 1701406"/>
              <a:gd name="connsiteY1" fmla="*/ 6213 h 941261"/>
              <a:gd name="connsiteX2" fmla="*/ 87007 w 1701406"/>
              <a:gd name="connsiteY2" fmla="*/ 98407 h 941261"/>
              <a:gd name="connsiteX3" fmla="*/ 11877 w 1701406"/>
              <a:gd name="connsiteY3" fmla="*/ 439807 h 941261"/>
              <a:gd name="connsiteX4" fmla="*/ 222179 w 1701406"/>
              <a:gd name="connsiteY4" fmla="*/ 408507 h 941261"/>
              <a:gd name="connsiteX5" fmla="*/ 584195 w 1701406"/>
              <a:gd name="connsiteY5" fmla="*/ 455237 h 941261"/>
              <a:gd name="connsiteX6" fmla="*/ 1220582 w 1701406"/>
              <a:gd name="connsiteY6" fmla="*/ 655757 h 941261"/>
              <a:gd name="connsiteX7" fmla="*/ 929846 w 1701406"/>
              <a:gd name="connsiteY7" fmla="*/ 941245 h 941261"/>
              <a:gd name="connsiteX8" fmla="*/ 935965 w 1701406"/>
              <a:gd name="connsiteY8" fmla="*/ 668679 h 941261"/>
              <a:gd name="connsiteX9" fmla="*/ 1458389 w 1701406"/>
              <a:gd name="connsiteY9" fmla="*/ 529043 h 941261"/>
              <a:gd name="connsiteX10" fmla="*/ 1701406 w 1701406"/>
              <a:gd name="connsiteY10" fmla="*/ 884596 h 941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01406" h="941261">
                <a:moveTo>
                  <a:pt x="513649" y="0"/>
                </a:moveTo>
                <a:cubicBezTo>
                  <a:pt x="516300" y="13252"/>
                  <a:pt x="573331" y="-10188"/>
                  <a:pt x="502224" y="6213"/>
                </a:cubicBezTo>
                <a:cubicBezTo>
                  <a:pt x="431117" y="22614"/>
                  <a:pt x="168731" y="26141"/>
                  <a:pt x="87007" y="98407"/>
                </a:cubicBezTo>
                <a:cubicBezTo>
                  <a:pt x="5283" y="170673"/>
                  <a:pt x="-16616" y="388520"/>
                  <a:pt x="11877" y="439807"/>
                </a:cubicBezTo>
                <a:cubicBezTo>
                  <a:pt x="38381" y="487515"/>
                  <a:pt x="126793" y="405935"/>
                  <a:pt x="222179" y="408507"/>
                </a:cubicBezTo>
                <a:cubicBezTo>
                  <a:pt x="317565" y="411079"/>
                  <a:pt x="417795" y="414029"/>
                  <a:pt x="584195" y="455237"/>
                </a:cubicBezTo>
                <a:cubicBezTo>
                  <a:pt x="750595" y="496445"/>
                  <a:pt x="1162974" y="574756"/>
                  <a:pt x="1220582" y="655757"/>
                </a:cubicBezTo>
                <a:cubicBezTo>
                  <a:pt x="1278190" y="736758"/>
                  <a:pt x="977282" y="939091"/>
                  <a:pt x="929846" y="941245"/>
                </a:cubicBezTo>
                <a:cubicBezTo>
                  <a:pt x="882410" y="943399"/>
                  <a:pt x="847875" y="737379"/>
                  <a:pt x="935965" y="668679"/>
                </a:cubicBezTo>
                <a:cubicBezTo>
                  <a:pt x="1024055" y="599979"/>
                  <a:pt x="1442272" y="528630"/>
                  <a:pt x="1458389" y="529043"/>
                </a:cubicBezTo>
                <a:cubicBezTo>
                  <a:pt x="1545825" y="531285"/>
                  <a:pt x="1613942" y="884596"/>
                  <a:pt x="1701406" y="884596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E9B70FAB-AAFE-4F63-933C-F109DC8E54E7}"/>
              </a:ext>
            </a:extLst>
          </p:cNvPr>
          <p:cNvSpPr txBox="1"/>
          <p:nvPr/>
        </p:nvSpPr>
        <p:spPr>
          <a:xfrm>
            <a:off x="1514515" y="410134"/>
            <a:ext cx="5290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/>
            </a:lvl1pPr>
          </a:lstStyle>
          <a:p>
            <a:r>
              <a:rPr lang="fr-FR" sz="2000" b="0" dirty="0">
                <a:latin typeface="Bahnschrift" panose="020B0502040204020203" pitchFamily="34" charset="0"/>
              </a:rPr>
              <a:t>Fiche pratique de Comité de Suivi Individuel (CSI) à l’Université de Poitiers </a:t>
            </a: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9D4F8415-EF4E-4DA2-AA52-C875191DB7D4}"/>
              </a:ext>
            </a:extLst>
          </p:cNvPr>
          <p:cNvGrpSpPr/>
          <p:nvPr/>
        </p:nvGrpSpPr>
        <p:grpSpPr>
          <a:xfrm>
            <a:off x="401215" y="2250638"/>
            <a:ext cx="639879" cy="707886"/>
            <a:chOff x="513297" y="2409582"/>
            <a:chExt cx="639879" cy="707886"/>
          </a:xfrm>
        </p:grpSpPr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2D6C9565-DC7C-4C7E-94AD-B76F79770B51}"/>
                </a:ext>
              </a:extLst>
            </p:cNvPr>
            <p:cNvSpPr/>
            <p:nvPr/>
          </p:nvSpPr>
          <p:spPr>
            <a:xfrm>
              <a:off x="567439" y="2566720"/>
              <a:ext cx="502541" cy="474536"/>
            </a:xfrm>
            <a:custGeom>
              <a:avLst/>
              <a:gdLst>
                <a:gd name="connsiteX0" fmla="*/ 71438 w 678352"/>
                <a:gd name="connsiteY0" fmla="*/ 75877 h 612835"/>
                <a:gd name="connsiteX1" fmla="*/ 10478 w 678352"/>
                <a:gd name="connsiteY1" fmla="*/ 441637 h 612835"/>
                <a:gd name="connsiteX2" fmla="*/ 242126 w 678352"/>
                <a:gd name="connsiteY2" fmla="*/ 612325 h 612835"/>
                <a:gd name="connsiteX3" fmla="*/ 607886 w 678352"/>
                <a:gd name="connsiteY3" fmla="*/ 478213 h 612835"/>
                <a:gd name="connsiteX4" fmla="*/ 656654 w 678352"/>
                <a:gd name="connsiteY4" fmla="*/ 63685 h 612835"/>
                <a:gd name="connsiteX5" fmla="*/ 351854 w 678352"/>
                <a:gd name="connsiteY5" fmla="*/ 2725 h 612835"/>
                <a:gd name="connsiteX6" fmla="*/ 71438 w 678352"/>
                <a:gd name="connsiteY6" fmla="*/ 75877 h 612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8352" h="612835">
                  <a:moveTo>
                    <a:pt x="71438" y="75877"/>
                  </a:moveTo>
                  <a:cubicBezTo>
                    <a:pt x="14542" y="149029"/>
                    <a:pt x="-17970" y="352229"/>
                    <a:pt x="10478" y="441637"/>
                  </a:cubicBezTo>
                  <a:cubicBezTo>
                    <a:pt x="38926" y="531045"/>
                    <a:pt x="142558" y="606229"/>
                    <a:pt x="242126" y="612325"/>
                  </a:cubicBezTo>
                  <a:cubicBezTo>
                    <a:pt x="341694" y="618421"/>
                    <a:pt x="538798" y="569653"/>
                    <a:pt x="607886" y="478213"/>
                  </a:cubicBezTo>
                  <a:cubicBezTo>
                    <a:pt x="676974" y="386773"/>
                    <a:pt x="699326" y="142933"/>
                    <a:pt x="656654" y="63685"/>
                  </a:cubicBezTo>
                  <a:cubicBezTo>
                    <a:pt x="613982" y="-15563"/>
                    <a:pt x="453454" y="693"/>
                    <a:pt x="351854" y="2725"/>
                  </a:cubicBezTo>
                  <a:cubicBezTo>
                    <a:pt x="250254" y="4757"/>
                    <a:pt x="128334" y="2725"/>
                    <a:pt x="71438" y="75877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>
                <a:solidFill>
                  <a:srgbClr val="B00000"/>
                </a:solidFill>
              </a:endParaRP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C14F5704-BAFA-4D13-98E6-D967D4329E20}"/>
                </a:ext>
              </a:extLst>
            </p:cNvPr>
            <p:cNvSpPr txBox="1"/>
            <p:nvPr/>
          </p:nvSpPr>
          <p:spPr>
            <a:xfrm>
              <a:off x="513297" y="2409582"/>
              <a:ext cx="639879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1.</a:t>
              </a: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315A5177-E21C-4A32-8B23-BDDA4C8B01C3}"/>
              </a:ext>
            </a:extLst>
          </p:cNvPr>
          <p:cNvGrpSpPr/>
          <p:nvPr/>
        </p:nvGrpSpPr>
        <p:grpSpPr>
          <a:xfrm>
            <a:off x="720345" y="4474648"/>
            <a:ext cx="793920" cy="707886"/>
            <a:chOff x="3609976" y="2860499"/>
            <a:chExt cx="793920" cy="707886"/>
          </a:xfrm>
        </p:grpSpPr>
        <p:sp>
          <p:nvSpPr>
            <p:cNvPr id="43" name="Forme libre : forme 42">
              <a:extLst>
                <a:ext uri="{FF2B5EF4-FFF2-40B4-BE49-F238E27FC236}">
                  <a16:creationId xmlns:a16="http://schemas.microsoft.com/office/drawing/2014/main" id="{9363D42B-8CD7-4D99-9FAF-7DA4509463BB}"/>
                </a:ext>
              </a:extLst>
            </p:cNvPr>
            <p:cNvSpPr/>
            <p:nvPr/>
          </p:nvSpPr>
          <p:spPr>
            <a:xfrm>
              <a:off x="3706491" y="3014850"/>
              <a:ext cx="442947" cy="50682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6D0A3FB1-B72C-4879-BDC8-03CBC15EC079}"/>
                </a:ext>
              </a:extLst>
            </p:cNvPr>
            <p:cNvSpPr txBox="1"/>
            <p:nvPr/>
          </p:nvSpPr>
          <p:spPr>
            <a:xfrm>
              <a:off x="3609976" y="2860499"/>
              <a:ext cx="79392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3.</a:t>
              </a:r>
            </a:p>
          </p:txBody>
        </p: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F05C706C-9F37-4E63-B15B-16B87C285139}"/>
              </a:ext>
            </a:extLst>
          </p:cNvPr>
          <p:cNvGrpSpPr/>
          <p:nvPr/>
        </p:nvGrpSpPr>
        <p:grpSpPr>
          <a:xfrm>
            <a:off x="3092455" y="5320173"/>
            <a:ext cx="853513" cy="707887"/>
            <a:chOff x="102696" y="3923344"/>
            <a:chExt cx="853513" cy="707887"/>
          </a:xfrm>
        </p:grpSpPr>
        <p:sp>
          <p:nvSpPr>
            <p:cNvPr id="48" name="Forme libre : forme 47">
              <a:extLst>
                <a:ext uri="{FF2B5EF4-FFF2-40B4-BE49-F238E27FC236}">
                  <a16:creationId xmlns:a16="http://schemas.microsoft.com/office/drawing/2014/main" id="{44263C29-38FD-46A5-A513-79C969CDC467}"/>
                </a:ext>
              </a:extLst>
            </p:cNvPr>
            <p:cNvSpPr/>
            <p:nvPr/>
          </p:nvSpPr>
          <p:spPr>
            <a:xfrm>
              <a:off x="102696" y="4136659"/>
              <a:ext cx="625964" cy="471271"/>
            </a:xfrm>
            <a:custGeom>
              <a:avLst/>
              <a:gdLst>
                <a:gd name="connsiteX0" fmla="*/ 374441 w 704047"/>
                <a:gd name="connsiteY0" fmla="*/ 1279 h 539101"/>
                <a:gd name="connsiteX1" fmla="*/ 215945 w 704047"/>
                <a:gd name="connsiteY1" fmla="*/ 37855 h 539101"/>
                <a:gd name="connsiteX2" fmla="*/ 33065 w 704047"/>
                <a:gd name="connsiteY2" fmla="*/ 159775 h 539101"/>
                <a:gd name="connsiteX3" fmla="*/ 20873 w 704047"/>
                <a:gd name="connsiteY3" fmla="*/ 379231 h 539101"/>
                <a:gd name="connsiteX4" fmla="*/ 252521 w 704047"/>
                <a:gd name="connsiteY4" fmla="*/ 525535 h 539101"/>
                <a:gd name="connsiteX5" fmla="*/ 557321 w 704047"/>
                <a:gd name="connsiteY5" fmla="*/ 513343 h 539101"/>
                <a:gd name="connsiteX6" fmla="*/ 703625 w 704047"/>
                <a:gd name="connsiteY6" fmla="*/ 354847 h 539101"/>
                <a:gd name="connsiteX7" fmla="*/ 593897 w 704047"/>
                <a:gd name="connsiteY7" fmla="*/ 74431 h 539101"/>
                <a:gd name="connsiteX8" fmla="*/ 374441 w 704047"/>
                <a:gd name="connsiteY8" fmla="*/ 1279 h 539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4047" h="539101">
                  <a:moveTo>
                    <a:pt x="374441" y="1279"/>
                  </a:moveTo>
                  <a:cubicBezTo>
                    <a:pt x="311449" y="-4817"/>
                    <a:pt x="272841" y="11439"/>
                    <a:pt x="215945" y="37855"/>
                  </a:cubicBezTo>
                  <a:cubicBezTo>
                    <a:pt x="159049" y="64271"/>
                    <a:pt x="65577" y="102879"/>
                    <a:pt x="33065" y="159775"/>
                  </a:cubicBezTo>
                  <a:cubicBezTo>
                    <a:pt x="553" y="216671"/>
                    <a:pt x="-15703" y="318271"/>
                    <a:pt x="20873" y="379231"/>
                  </a:cubicBezTo>
                  <a:cubicBezTo>
                    <a:pt x="57449" y="440191"/>
                    <a:pt x="163113" y="503183"/>
                    <a:pt x="252521" y="525535"/>
                  </a:cubicBezTo>
                  <a:cubicBezTo>
                    <a:pt x="341929" y="547887"/>
                    <a:pt x="482137" y="541791"/>
                    <a:pt x="557321" y="513343"/>
                  </a:cubicBezTo>
                  <a:cubicBezTo>
                    <a:pt x="632505" y="484895"/>
                    <a:pt x="697529" y="427999"/>
                    <a:pt x="703625" y="354847"/>
                  </a:cubicBezTo>
                  <a:cubicBezTo>
                    <a:pt x="709721" y="281695"/>
                    <a:pt x="648761" y="133359"/>
                    <a:pt x="593897" y="74431"/>
                  </a:cubicBezTo>
                  <a:cubicBezTo>
                    <a:pt x="539033" y="15503"/>
                    <a:pt x="437433" y="7375"/>
                    <a:pt x="374441" y="1279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657903D5-F5D1-4C78-A1A2-0558AFBEE113}"/>
                </a:ext>
              </a:extLst>
            </p:cNvPr>
            <p:cNvSpPr txBox="1"/>
            <p:nvPr/>
          </p:nvSpPr>
          <p:spPr>
            <a:xfrm>
              <a:off x="191648" y="3923344"/>
              <a:ext cx="764561" cy="707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4.</a:t>
              </a:r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816C9636-D5EF-4ECA-81F8-E7C783FDF169}"/>
              </a:ext>
            </a:extLst>
          </p:cNvPr>
          <p:cNvGrpSpPr/>
          <p:nvPr/>
        </p:nvGrpSpPr>
        <p:grpSpPr>
          <a:xfrm>
            <a:off x="834632" y="8032288"/>
            <a:ext cx="793918" cy="707886"/>
            <a:chOff x="3908154" y="5431064"/>
            <a:chExt cx="793918" cy="707886"/>
          </a:xfrm>
        </p:grpSpPr>
        <p:sp>
          <p:nvSpPr>
            <p:cNvPr id="59" name="Forme libre : forme 58">
              <a:extLst>
                <a:ext uri="{FF2B5EF4-FFF2-40B4-BE49-F238E27FC236}">
                  <a16:creationId xmlns:a16="http://schemas.microsoft.com/office/drawing/2014/main" id="{4C8165ED-799F-444A-9354-B95AEF15A3D2}"/>
                </a:ext>
              </a:extLst>
            </p:cNvPr>
            <p:cNvSpPr/>
            <p:nvPr/>
          </p:nvSpPr>
          <p:spPr>
            <a:xfrm>
              <a:off x="3949375" y="5481035"/>
              <a:ext cx="510747" cy="606692"/>
            </a:xfrm>
            <a:custGeom>
              <a:avLst/>
              <a:gdLst>
                <a:gd name="connsiteX0" fmla="*/ 291942 w 622578"/>
                <a:gd name="connsiteY0" fmla="*/ 17170 h 675538"/>
                <a:gd name="connsiteX1" fmla="*/ 48102 w 622578"/>
                <a:gd name="connsiteY1" fmla="*/ 187858 h 675538"/>
                <a:gd name="connsiteX2" fmla="*/ 23718 w 622578"/>
                <a:gd name="connsiteY2" fmla="*/ 517042 h 675538"/>
                <a:gd name="connsiteX3" fmla="*/ 316326 w 622578"/>
                <a:gd name="connsiteY3" fmla="*/ 675538 h 675538"/>
                <a:gd name="connsiteX4" fmla="*/ 535782 w 622578"/>
                <a:gd name="connsiteY4" fmla="*/ 517042 h 675538"/>
                <a:gd name="connsiteX5" fmla="*/ 621126 w 622578"/>
                <a:gd name="connsiteY5" fmla="*/ 224434 h 675538"/>
                <a:gd name="connsiteX6" fmla="*/ 474822 w 622578"/>
                <a:gd name="connsiteY6" fmla="*/ 29362 h 675538"/>
                <a:gd name="connsiteX7" fmla="*/ 291942 w 622578"/>
                <a:gd name="connsiteY7" fmla="*/ 17170 h 675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2578" h="675538">
                  <a:moveTo>
                    <a:pt x="291942" y="17170"/>
                  </a:moveTo>
                  <a:cubicBezTo>
                    <a:pt x="220822" y="43586"/>
                    <a:pt x="92806" y="104546"/>
                    <a:pt x="48102" y="187858"/>
                  </a:cubicBezTo>
                  <a:cubicBezTo>
                    <a:pt x="3398" y="271170"/>
                    <a:pt x="-20986" y="435762"/>
                    <a:pt x="23718" y="517042"/>
                  </a:cubicBezTo>
                  <a:cubicBezTo>
                    <a:pt x="68422" y="598322"/>
                    <a:pt x="230982" y="675538"/>
                    <a:pt x="316326" y="675538"/>
                  </a:cubicBezTo>
                  <a:cubicBezTo>
                    <a:pt x="401670" y="675538"/>
                    <a:pt x="484982" y="592226"/>
                    <a:pt x="535782" y="517042"/>
                  </a:cubicBezTo>
                  <a:cubicBezTo>
                    <a:pt x="586582" y="441858"/>
                    <a:pt x="631286" y="305714"/>
                    <a:pt x="621126" y="224434"/>
                  </a:cubicBezTo>
                  <a:cubicBezTo>
                    <a:pt x="610966" y="143154"/>
                    <a:pt x="525622" y="63906"/>
                    <a:pt x="474822" y="29362"/>
                  </a:cubicBezTo>
                  <a:cubicBezTo>
                    <a:pt x="424022" y="-5182"/>
                    <a:pt x="363062" y="-9246"/>
                    <a:pt x="291942" y="17170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BECEF05A-DB35-4448-8BF5-C2ABB41059AA}"/>
                </a:ext>
              </a:extLst>
            </p:cNvPr>
            <p:cNvSpPr txBox="1"/>
            <p:nvPr/>
          </p:nvSpPr>
          <p:spPr>
            <a:xfrm>
              <a:off x="3908154" y="5431064"/>
              <a:ext cx="7939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5.</a:t>
              </a:r>
            </a:p>
          </p:txBody>
        </p: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08ADDAB5-8BF1-49C7-A595-1B347BF86727}"/>
              </a:ext>
            </a:extLst>
          </p:cNvPr>
          <p:cNvSpPr txBox="1"/>
          <p:nvPr/>
        </p:nvSpPr>
        <p:spPr>
          <a:xfrm>
            <a:off x="2417753" y="1443248"/>
            <a:ext cx="3869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>
                <a:solidFill>
                  <a:srgbClr val="B00000"/>
                </a:solidFill>
                <a:latin typeface="Fredoka One" panose="02000000000000000000" pitchFamily="2" charset="0"/>
              </a:defRPr>
            </a:lvl1pPr>
          </a:lstStyle>
          <a:p>
            <a:pPr algn="ctr"/>
            <a:r>
              <a:rPr lang="fr-FR" sz="1600" b="1" dirty="0">
                <a:solidFill>
                  <a:schemeClr val="tx1"/>
                </a:solidFill>
                <a:latin typeface="Bahnschrift" panose="020B0502040204020203" pitchFamily="34" charset="0"/>
              </a:rPr>
              <a:t>En tant que membre de l’encadrement</a:t>
            </a:r>
          </a:p>
        </p:txBody>
      </p: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14063041-14CC-40B5-B694-2B5A9C7B76CB}"/>
              </a:ext>
            </a:extLst>
          </p:cNvPr>
          <p:cNvGrpSpPr/>
          <p:nvPr/>
        </p:nvGrpSpPr>
        <p:grpSpPr>
          <a:xfrm>
            <a:off x="1823491" y="1183244"/>
            <a:ext cx="925259" cy="873999"/>
            <a:chOff x="1576642" y="1229183"/>
            <a:chExt cx="925259" cy="873999"/>
          </a:xfrm>
        </p:grpSpPr>
        <p:grpSp>
          <p:nvGrpSpPr>
            <p:cNvPr id="72" name="Groupe 71">
              <a:extLst>
                <a:ext uri="{FF2B5EF4-FFF2-40B4-BE49-F238E27FC236}">
                  <a16:creationId xmlns:a16="http://schemas.microsoft.com/office/drawing/2014/main" id="{45A4F450-61C2-43C3-8EC1-2829EE34EBFF}"/>
                </a:ext>
              </a:extLst>
            </p:cNvPr>
            <p:cNvGrpSpPr/>
            <p:nvPr/>
          </p:nvGrpSpPr>
          <p:grpSpPr>
            <a:xfrm>
              <a:off x="1576642" y="1363819"/>
              <a:ext cx="925259" cy="739363"/>
              <a:chOff x="4900375" y="1745000"/>
              <a:chExt cx="1132196" cy="922137"/>
            </a:xfrm>
          </p:grpSpPr>
          <p:pic>
            <p:nvPicPr>
              <p:cNvPr id="75" name="Picture 4" descr="Étudiant">
                <a:extLst>
                  <a:ext uri="{FF2B5EF4-FFF2-40B4-BE49-F238E27FC236}">
                    <a16:creationId xmlns:a16="http://schemas.microsoft.com/office/drawing/2014/main" id="{990D5EDA-043A-47A9-990C-519AFABFD4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00375" y="1745000"/>
                <a:ext cx="539068" cy="539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6" name="Picture 4" descr="professeur ">
                <a:extLst>
                  <a:ext uri="{FF2B5EF4-FFF2-40B4-BE49-F238E27FC236}">
                    <a16:creationId xmlns:a16="http://schemas.microsoft.com/office/drawing/2014/main" id="{73FF5D5F-B655-437D-802E-5541A71638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93503" y="1939120"/>
                <a:ext cx="539068" cy="539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7" name="Picture 6" descr="flèche vers le bas">
                <a:extLst>
                  <a:ext uri="{FF2B5EF4-FFF2-40B4-BE49-F238E27FC236}">
                    <a16:creationId xmlns:a16="http://schemas.microsoft.com/office/drawing/2014/main" id="{9507ED0A-5E8B-451C-88DE-53804545FF1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798104">
                <a:off x="5163124" y="2279958"/>
                <a:ext cx="387179" cy="38717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4" name="Picture 8" descr="flèche droite">
              <a:extLst>
                <a:ext uri="{FF2B5EF4-FFF2-40B4-BE49-F238E27FC236}">
                  <a16:creationId xmlns:a16="http://schemas.microsoft.com/office/drawing/2014/main" id="{A32BB82B-C4A5-4C1B-B180-F45CE23540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517305" flipV="1">
              <a:off x="1918949" y="1229183"/>
              <a:ext cx="320737" cy="320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5" name="ZoneTexte 44">
            <a:extLst>
              <a:ext uri="{FF2B5EF4-FFF2-40B4-BE49-F238E27FC236}">
                <a16:creationId xmlns:a16="http://schemas.microsoft.com/office/drawing/2014/main" id="{B881349E-554E-4303-BB92-9B27F9E0D4F9}"/>
              </a:ext>
            </a:extLst>
          </p:cNvPr>
          <p:cNvSpPr txBox="1"/>
          <p:nvPr/>
        </p:nvSpPr>
        <p:spPr>
          <a:xfrm>
            <a:off x="4432300" y="3133620"/>
            <a:ext cx="24320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n’interviens pas dans la rédaction du rapport d’avancement du ou de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r>
              <a:rPr lang="fr-FR" sz="1400" dirty="0">
                <a:latin typeface="Bahnschrift Light SemiCondensed" panose="020B0502040204020203" pitchFamily="34" charset="0"/>
              </a:rPr>
              <a:t>.</a:t>
            </a:r>
          </a:p>
        </p:txBody>
      </p: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0F81C4F2-780D-48CF-838F-4BD5DE2E04CD}"/>
              </a:ext>
            </a:extLst>
          </p:cNvPr>
          <p:cNvGrpSpPr/>
          <p:nvPr/>
        </p:nvGrpSpPr>
        <p:grpSpPr>
          <a:xfrm>
            <a:off x="3915606" y="2940238"/>
            <a:ext cx="793920" cy="707886"/>
            <a:chOff x="3609976" y="2860499"/>
            <a:chExt cx="793920" cy="707886"/>
          </a:xfrm>
        </p:grpSpPr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BE0574BC-BD3D-46BE-A6A3-9185577994A7}"/>
                </a:ext>
              </a:extLst>
            </p:cNvPr>
            <p:cNvSpPr/>
            <p:nvPr/>
          </p:nvSpPr>
          <p:spPr>
            <a:xfrm>
              <a:off x="3706491" y="3014850"/>
              <a:ext cx="442947" cy="50682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33895773-EECB-456D-B1C1-76F9399ECC08}"/>
                </a:ext>
              </a:extLst>
            </p:cNvPr>
            <p:cNvSpPr txBox="1"/>
            <p:nvPr/>
          </p:nvSpPr>
          <p:spPr>
            <a:xfrm>
              <a:off x="3609976" y="2860499"/>
              <a:ext cx="79392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2.</a:t>
              </a:r>
            </a:p>
          </p:txBody>
        </p:sp>
      </p:grp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F57ADB25-9585-490B-9B90-EEA7FFDE302C}"/>
              </a:ext>
            </a:extLst>
          </p:cNvPr>
          <p:cNvSpPr/>
          <p:nvPr/>
        </p:nvSpPr>
        <p:spPr>
          <a:xfrm>
            <a:off x="2685838" y="2324100"/>
            <a:ext cx="2305262" cy="828675"/>
          </a:xfrm>
          <a:custGeom>
            <a:avLst/>
            <a:gdLst>
              <a:gd name="connsiteX0" fmla="*/ 0 w 1739900"/>
              <a:gd name="connsiteY0" fmla="*/ 444500 h 457964"/>
              <a:gd name="connsiteX1" fmla="*/ 76200 w 1739900"/>
              <a:gd name="connsiteY1" fmla="*/ 457200 h 457964"/>
              <a:gd name="connsiteX2" fmla="*/ 1016000 w 1739900"/>
              <a:gd name="connsiteY2" fmla="*/ 241300 h 457964"/>
              <a:gd name="connsiteX3" fmla="*/ 1320800 w 1739900"/>
              <a:gd name="connsiteY3" fmla="*/ 88900 h 457964"/>
              <a:gd name="connsiteX4" fmla="*/ 1460500 w 1739900"/>
              <a:gd name="connsiteY4" fmla="*/ 0 h 457964"/>
              <a:gd name="connsiteX5" fmla="*/ 1714500 w 1739900"/>
              <a:gd name="connsiteY5" fmla="*/ 38100 h 457964"/>
              <a:gd name="connsiteX6" fmla="*/ 1739900 w 1739900"/>
              <a:gd name="connsiteY6" fmla="*/ 114300 h 457964"/>
              <a:gd name="connsiteX7" fmla="*/ 1727200 w 1739900"/>
              <a:gd name="connsiteY7" fmla="*/ 203200 h 457964"/>
              <a:gd name="connsiteX8" fmla="*/ 1689100 w 1739900"/>
              <a:gd name="connsiteY8" fmla="*/ 266700 h 457964"/>
              <a:gd name="connsiteX0" fmla="*/ 0 w 2101850"/>
              <a:gd name="connsiteY0" fmla="*/ 444500 h 457964"/>
              <a:gd name="connsiteX1" fmla="*/ 76200 w 2101850"/>
              <a:gd name="connsiteY1" fmla="*/ 457200 h 457964"/>
              <a:gd name="connsiteX2" fmla="*/ 1016000 w 2101850"/>
              <a:gd name="connsiteY2" fmla="*/ 241300 h 457964"/>
              <a:gd name="connsiteX3" fmla="*/ 1320800 w 2101850"/>
              <a:gd name="connsiteY3" fmla="*/ 88900 h 457964"/>
              <a:gd name="connsiteX4" fmla="*/ 1460500 w 2101850"/>
              <a:gd name="connsiteY4" fmla="*/ 0 h 457964"/>
              <a:gd name="connsiteX5" fmla="*/ 1714500 w 2101850"/>
              <a:gd name="connsiteY5" fmla="*/ 38100 h 457964"/>
              <a:gd name="connsiteX6" fmla="*/ 2101850 w 2101850"/>
              <a:gd name="connsiteY6" fmla="*/ 123825 h 457964"/>
              <a:gd name="connsiteX7" fmla="*/ 1727200 w 2101850"/>
              <a:gd name="connsiteY7" fmla="*/ 203200 h 457964"/>
              <a:gd name="connsiteX8" fmla="*/ 1689100 w 2101850"/>
              <a:gd name="connsiteY8" fmla="*/ 266700 h 457964"/>
              <a:gd name="connsiteX0" fmla="*/ 0 w 2101850"/>
              <a:gd name="connsiteY0" fmla="*/ 444500 h 457964"/>
              <a:gd name="connsiteX1" fmla="*/ 76200 w 2101850"/>
              <a:gd name="connsiteY1" fmla="*/ 457200 h 457964"/>
              <a:gd name="connsiteX2" fmla="*/ 1016000 w 2101850"/>
              <a:gd name="connsiteY2" fmla="*/ 241300 h 457964"/>
              <a:gd name="connsiteX3" fmla="*/ 1320800 w 2101850"/>
              <a:gd name="connsiteY3" fmla="*/ 88900 h 457964"/>
              <a:gd name="connsiteX4" fmla="*/ 1460500 w 2101850"/>
              <a:gd name="connsiteY4" fmla="*/ 0 h 457964"/>
              <a:gd name="connsiteX5" fmla="*/ 1714500 w 2101850"/>
              <a:gd name="connsiteY5" fmla="*/ 38100 h 457964"/>
              <a:gd name="connsiteX6" fmla="*/ 2101850 w 2101850"/>
              <a:gd name="connsiteY6" fmla="*/ 123825 h 457964"/>
              <a:gd name="connsiteX7" fmla="*/ 1727200 w 2101850"/>
              <a:gd name="connsiteY7" fmla="*/ 203200 h 457964"/>
              <a:gd name="connsiteX8" fmla="*/ 1765300 w 2101850"/>
              <a:gd name="connsiteY8" fmla="*/ 457200 h 457964"/>
              <a:gd name="connsiteX0" fmla="*/ 0 w 2139294"/>
              <a:gd name="connsiteY0" fmla="*/ 444500 h 457964"/>
              <a:gd name="connsiteX1" fmla="*/ 76200 w 2139294"/>
              <a:gd name="connsiteY1" fmla="*/ 457200 h 457964"/>
              <a:gd name="connsiteX2" fmla="*/ 1016000 w 2139294"/>
              <a:gd name="connsiteY2" fmla="*/ 241300 h 457964"/>
              <a:gd name="connsiteX3" fmla="*/ 1320800 w 2139294"/>
              <a:gd name="connsiteY3" fmla="*/ 88900 h 457964"/>
              <a:gd name="connsiteX4" fmla="*/ 1460500 w 2139294"/>
              <a:gd name="connsiteY4" fmla="*/ 0 h 457964"/>
              <a:gd name="connsiteX5" fmla="*/ 1714500 w 2139294"/>
              <a:gd name="connsiteY5" fmla="*/ 38100 h 457964"/>
              <a:gd name="connsiteX6" fmla="*/ 2101850 w 2139294"/>
              <a:gd name="connsiteY6" fmla="*/ 123825 h 457964"/>
              <a:gd name="connsiteX7" fmla="*/ 2117725 w 2139294"/>
              <a:gd name="connsiteY7" fmla="*/ 412750 h 457964"/>
              <a:gd name="connsiteX8" fmla="*/ 1765300 w 2139294"/>
              <a:gd name="connsiteY8" fmla="*/ 457200 h 457964"/>
              <a:gd name="connsiteX0" fmla="*/ 0 w 2298700"/>
              <a:gd name="connsiteY0" fmla="*/ 444500 h 828675"/>
              <a:gd name="connsiteX1" fmla="*/ 76200 w 2298700"/>
              <a:gd name="connsiteY1" fmla="*/ 457200 h 828675"/>
              <a:gd name="connsiteX2" fmla="*/ 1016000 w 2298700"/>
              <a:gd name="connsiteY2" fmla="*/ 241300 h 828675"/>
              <a:gd name="connsiteX3" fmla="*/ 1320800 w 2298700"/>
              <a:gd name="connsiteY3" fmla="*/ 88900 h 828675"/>
              <a:gd name="connsiteX4" fmla="*/ 1460500 w 2298700"/>
              <a:gd name="connsiteY4" fmla="*/ 0 h 828675"/>
              <a:gd name="connsiteX5" fmla="*/ 1714500 w 2298700"/>
              <a:gd name="connsiteY5" fmla="*/ 38100 h 828675"/>
              <a:gd name="connsiteX6" fmla="*/ 2101850 w 2298700"/>
              <a:gd name="connsiteY6" fmla="*/ 123825 h 828675"/>
              <a:gd name="connsiteX7" fmla="*/ 2117725 w 2298700"/>
              <a:gd name="connsiteY7" fmla="*/ 412750 h 828675"/>
              <a:gd name="connsiteX8" fmla="*/ 2298700 w 2298700"/>
              <a:gd name="connsiteY8" fmla="*/ 828675 h 828675"/>
              <a:gd name="connsiteX0" fmla="*/ 6562 w 2305262"/>
              <a:gd name="connsiteY0" fmla="*/ 444500 h 828675"/>
              <a:gd name="connsiteX1" fmla="*/ 82762 w 2305262"/>
              <a:gd name="connsiteY1" fmla="*/ 457200 h 828675"/>
              <a:gd name="connsiteX2" fmla="*/ 870162 w 2305262"/>
              <a:gd name="connsiteY2" fmla="*/ 717550 h 828675"/>
              <a:gd name="connsiteX3" fmla="*/ 1327362 w 2305262"/>
              <a:gd name="connsiteY3" fmla="*/ 88900 h 828675"/>
              <a:gd name="connsiteX4" fmla="*/ 1467062 w 2305262"/>
              <a:gd name="connsiteY4" fmla="*/ 0 h 828675"/>
              <a:gd name="connsiteX5" fmla="*/ 1721062 w 2305262"/>
              <a:gd name="connsiteY5" fmla="*/ 38100 h 828675"/>
              <a:gd name="connsiteX6" fmla="*/ 2108412 w 2305262"/>
              <a:gd name="connsiteY6" fmla="*/ 123825 h 828675"/>
              <a:gd name="connsiteX7" fmla="*/ 2124287 w 2305262"/>
              <a:gd name="connsiteY7" fmla="*/ 412750 h 828675"/>
              <a:gd name="connsiteX8" fmla="*/ 2305262 w 2305262"/>
              <a:gd name="connsiteY8" fmla="*/ 828675 h 828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05262" h="828675">
                <a:moveTo>
                  <a:pt x="6562" y="444500"/>
                </a:moveTo>
                <a:cubicBezTo>
                  <a:pt x="31962" y="448733"/>
                  <a:pt x="-61171" y="411692"/>
                  <a:pt x="82762" y="457200"/>
                </a:cubicBezTo>
                <a:cubicBezTo>
                  <a:pt x="226695" y="502708"/>
                  <a:pt x="606000" y="826661"/>
                  <a:pt x="870162" y="717550"/>
                </a:cubicBezTo>
                <a:cubicBezTo>
                  <a:pt x="975151" y="674185"/>
                  <a:pt x="1227879" y="208492"/>
                  <a:pt x="1327362" y="88900"/>
                </a:cubicBezTo>
                <a:cubicBezTo>
                  <a:pt x="1426845" y="-30692"/>
                  <a:pt x="1372863" y="37679"/>
                  <a:pt x="1467062" y="0"/>
                </a:cubicBezTo>
                <a:cubicBezTo>
                  <a:pt x="1551729" y="12700"/>
                  <a:pt x="1614170" y="17463"/>
                  <a:pt x="1721062" y="38100"/>
                </a:cubicBezTo>
                <a:cubicBezTo>
                  <a:pt x="1827954" y="58737"/>
                  <a:pt x="2041208" y="61383"/>
                  <a:pt x="2108412" y="123825"/>
                </a:cubicBezTo>
                <a:cubicBezTo>
                  <a:pt x="2175616" y="186267"/>
                  <a:pt x="2133753" y="384352"/>
                  <a:pt x="2124287" y="412750"/>
                </a:cubicBezTo>
                <a:cubicBezTo>
                  <a:pt x="2116481" y="436168"/>
                  <a:pt x="2305262" y="828675"/>
                  <a:pt x="2305262" y="828675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F41B91C4-7AB5-4039-BFE9-A63FF0FBFB5F}"/>
              </a:ext>
            </a:extLst>
          </p:cNvPr>
          <p:cNvSpPr/>
          <p:nvPr/>
        </p:nvSpPr>
        <p:spPr>
          <a:xfrm>
            <a:off x="2413919" y="3938957"/>
            <a:ext cx="2473383" cy="682879"/>
          </a:xfrm>
          <a:custGeom>
            <a:avLst/>
            <a:gdLst>
              <a:gd name="connsiteX0" fmla="*/ 1397000 w 1397000"/>
              <a:gd name="connsiteY0" fmla="*/ 0 h 800100"/>
              <a:gd name="connsiteX1" fmla="*/ 914400 w 1397000"/>
              <a:gd name="connsiteY1" fmla="*/ 254000 h 800100"/>
              <a:gd name="connsiteX2" fmla="*/ 787400 w 1397000"/>
              <a:gd name="connsiteY2" fmla="*/ 279400 h 800100"/>
              <a:gd name="connsiteX3" fmla="*/ 444500 w 1397000"/>
              <a:gd name="connsiteY3" fmla="*/ 342900 h 800100"/>
              <a:gd name="connsiteX4" fmla="*/ 304800 w 1397000"/>
              <a:gd name="connsiteY4" fmla="*/ 381000 h 800100"/>
              <a:gd name="connsiteX5" fmla="*/ 177800 w 1397000"/>
              <a:gd name="connsiteY5" fmla="*/ 457200 h 800100"/>
              <a:gd name="connsiteX6" fmla="*/ 76200 w 1397000"/>
              <a:gd name="connsiteY6" fmla="*/ 508000 h 800100"/>
              <a:gd name="connsiteX7" fmla="*/ 38100 w 1397000"/>
              <a:gd name="connsiteY7" fmla="*/ 571500 h 800100"/>
              <a:gd name="connsiteX8" fmla="*/ 0 w 1397000"/>
              <a:gd name="connsiteY8" fmla="*/ 711200 h 800100"/>
              <a:gd name="connsiteX9" fmla="*/ 12700 w 1397000"/>
              <a:gd name="connsiteY9" fmla="*/ 800100 h 800100"/>
              <a:gd name="connsiteX0" fmla="*/ 1397000 w 1397000"/>
              <a:gd name="connsiteY0" fmla="*/ 0 h 1207159"/>
              <a:gd name="connsiteX1" fmla="*/ 914400 w 1397000"/>
              <a:gd name="connsiteY1" fmla="*/ 254000 h 1207159"/>
              <a:gd name="connsiteX2" fmla="*/ 787400 w 1397000"/>
              <a:gd name="connsiteY2" fmla="*/ 279400 h 1207159"/>
              <a:gd name="connsiteX3" fmla="*/ 543040 w 1397000"/>
              <a:gd name="connsiteY3" fmla="*/ 1206993 h 1207159"/>
              <a:gd name="connsiteX4" fmla="*/ 304800 w 1397000"/>
              <a:gd name="connsiteY4" fmla="*/ 381000 h 1207159"/>
              <a:gd name="connsiteX5" fmla="*/ 177800 w 1397000"/>
              <a:gd name="connsiteY5" fmla="*/ 457200 h 1207159"/>
              <a:gd name="connsiteX6" fmla="*/ 76200 w 1397000"/>
              <a:gd name="connsiteY6" fmla="*/ 508000 h 1207159"/>
              <a:gd name="connsiteX7" fmla="*/ 38100 w 1397000"/>
              <a:gd name="connsiteY7" fmla="*/ 571500 h 1207159"/>
              <a:gd name="connsiteX8" fmla="*/ 0 w 1397000"/>
              <a:gd name="connsiteY8" fmla="*/ 711200 h 1207159"/>
              <a:gd name="connsiteX9" fmla="*/ 12700 w 1397000"/>
              <a:gd name="connsiteY9" fmla="*/ 800100 h 1207159"/>
              <a:gd name="connsiteX0" fmla="*/ 1397000 w 1397000"/>
              <a:gd name="connsiteY0" fmla="*/ 0 h 1207161"/>
              <a:gd name="connsiteX1" fmla="*/ 914400 w 1397000"/>
              <a:gd name="connsiteY1" fmla="*/ 254000 h 1207161"/>
              <a:gd name="connsiteX2" fmla="*/ 1100410 w 1397000"/>
              <a:gd name="connsiteY2" fmla="*/ 931878 h 1207161"/>
              <a:gd name="connsiteX3" fmla="*/ 543040 w 1397000"/>
              <a:gd name="connsiteY3" fmla="*/ 1206993 h 1207161"/>
              <a:gd name="connsiteX4" fmla="*/ 304800 w 1397000"/>
              <a:gd name="connsiteY4" fmla="*/ 381000 h 1207161"/>
              <a:gd name="connsiteX5" fmla="*/ 177800 w 1397000"/>
              <a:gd name="connsiteY5" fmla="*/ 457200 h 1207161"/>
              <a:gd name="connsiteX6" fmla="*/ 76200 w 1397000"/>
              <a:gd name="connsiteY6" fmla="*/ 508000 h 1207161"/>
              <a:gd name="connsiteX7" fmla="*/ 38100 w 1397000"/>
              <a:gd name="connsiteY7" fmla="*/ 571500 h 1207161"/>
              <a:gd name="connsiteX8" fmla="*/ 0 w 1397000"/>
              <a:gd name="connsiteY8" fmla="*/ 711200 h 1207161"/>
              <a:gd name="connsiteX9" fmla="*/ 12700 w 1397000"/>
              <a:gd name="connsiteY9" fmla="*/ 800100 h 1207161"/>
              <a:gd name="connsiteX0" fmla="*/ 1397000 w 1505186"/>
              <a:gd name="connsiteY0" fmla="*/ 0 h 1207159"/>
              <a:gd name="connsiteX1" fmla="*/ 1499844 w 1505186"/>
              <a:gd name="connsiteY1" fmla="*/ 712499 h 1207159"/>
              <a:gd name="connsiteX2" fmla="*/ 1100410 w 1505186"/>
              <a:gd name="connsiteY2" fmla="*/ 931878 h 1207159"/>
              <a:gd name="connsiteX3" fmla="*/ 543040 w 1505186"/>
              <a:gd name="connsiteY3" fmla="*/ 1206993 h 1207159"/>
              <a:gd name="connsiteX4" fmla="*/ 304800 w 1505186"/>
              <a:gd name="connsiteY4" fmla="*/ 381000 h 1207159"/>
              <a:gd name="connsiteX5" fmla="*/ 177800 w 1505186"/>
              <a:gd name="connsiteY5" fmla="*/ 457200 h 1207159"/>
              <a:gd name="connsiteX6" fmla="*/ 76200 w 1505186"/>
              <a:gd name="connsiteY6" fmla="*/ 508000 h 1207159"/>
              <a:gd name="connsiteX7" fmla="*/ 38100 w 1505186"/>
              <a:gd name="connsiteY7" fmla="*/ 571500 h 1207159"/>
              <a:gd name="connsiteX8" fmla="*/ 0 w 1505186"/>
              <a:gd name="connsiteY8" fmla="*/ 711200 h 1207159"/>
              <a:gd name="connsiteX9" fmla="*/ 12700 w 1505186"/>
              <a:gd name="connsiteY9" fmla="*/ 800100 h 1207159"/>
              <a:gd name="connsiteX0" fmla="*/ 1397000 w 1505186"/>
              <a:gd name="connsiteY0" fmla="*/ 275432 h 1264280"/>
              <a:gd name="connsiteX1" fmla="*/ 1499844 w 1505186"/>
              <a:gd name="connsiteY1" fmla="*/ 987931 h 1264280"/>
              <a:gd name="connsiteX2" fmla="*/ 1100410 w 1505186"/>
              <a:gd name="connsiteY2" fmla="*/ 1207310 h 1264280"/>
              <a:gd name="connsiteX3" fmla="*/ 641580 w 1505186"/>
              <a:gd name="connsiteY3" fmla="*/ 1122 h 1264280"/>
              <a:gd name="connsiteX4" fmla="*/ 304800 w 1505186"/>
              <a:gd name="connsiteY4" fmla="*/ 656432 h 1264280"/>
              <a:gd name="connsiteX5" fmla="*/ 177800 w 1505186"/>
              <a:gd name="connsiteY5" fmla="*/ 732632 h 1264280"/>
              <a:gd name="connsiteX6" fmla="*/ 76200 w 1505186"/>
              <a:gd name="connsiteY6" fmla="*/ 783432 h 1264280"/>
              <a:gd name="connsiteX7" fmla="*/ 38100 w 1505186"/>
              <a:gd name="connsiteY7" fmla="*/ 846932 h 1264280"/>
              <a:gd name="connsiteX8" fmla="*/ 0 w 1505186"/>
              <a:gd name="connsiteY8" fmla="*/ 986632 h 1264280"/>
              <a:gd name="connsiteX9" fmla="*/ 12700 w 1505186"/>
              <a:gd name="connsiteY9" fmla="*/ 1075532 h 12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5186" h="1264280">
                <a:moveTo>
                  <a:pt x="1397000" y="275432"/>
                </a:moveTo>
                <a:cubicBezTo>
                  <a:pt x="1235190" y="369821"/>
                  <a:pt x="1549276" y="832618"/>
                  <a:pt x="1499844" y="987931"/>
                </a:cubicBezTo>
                <a:cubicBezTo>
                  <a:pt x="1450412" y="1143244"/>
                  <a:pt x="1243454" y="1371778"/>
                  <a:pt x="1100410" y="1207310"/>
                </a:cubicBezTo>
                <a:cubicBezTo>
                  <a:pt x="957366" y="1042842"/>
                  <a:pt x="947488" y="-39666"/>
                  <a:pt x="641580" y="1122"/>
                </a:cubicBezTo>
                <a:cubicBezTo>
                  <a:pt x="595013" y="13822"/>
                  <a:pt x="382097" y="534514"/>
                  <a:pt x="304800" y="656432"/>
                </a:cubicBezTo>
                <a:cubicBezTo>
                  <a:pt x="227503" y="778350"/>
                  <a:pt x="220956" y="708656"/>
                  <a:pt x="177800" y="732632"/>
                </a:cubicBezTo>
                <a:cubicBezTo>
                  <a:pt x="144701" y="751020"/>
                  <a:pt x="110067" y="766499"/>
                  <a:pt x="76200" y="783432"/>
                </a:cubicBezTo>
                <a:cubicBezTo>
                  <a:pt x="63500" y="804599"/>
                  <a:pt x="49139" y="824854"/>
                  <a:pt x="38100" y="846932"/>
                </a:cubicBezTo>
                <a:cubicBezTo>
                  <a:pt x="17698" y="887736"/>
                  <a:pt x="0" y="940587"/>
                  <a:pt x="0" y="986632"/>
                </a:cubicBezTo>
                <a:cubicBezTo>
                  <a:pt x="0" y="1016566"/>
                  <a:pt x="8467" y="1045899"/>
                  <a:pt x="12700" y="1075532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6B64031-0340-43B6-9877-ED1C3AA2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283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918C5982-878E-4264-9157-6C992067DB3E}"/>
              </a:ext>
            </a:extLst>
          </p:cNvPr>
          <p:cNvSpPr/>
          <p:nvPr/>
        </p:nvSpPr>
        <p:spPr>
          <a:xfrm flipV="1">
            <a:off x="1327195" y="4907658"/>
            <a:ext cx="2591457" cy="604299"/>
          </a:xfrm>
          <a:custGeom>
            <a:avLst/>
            <a:gdLst>
              <a:gd name="connsiteX0" fmla="*/ 3387255 w 3387255"/>
              <a:gd name="connsiteY0" fmla="*/ 230588 h 604299"/>
              <a:gd name="connsiteX1" fmla="*/ 3355450 w 3387255"/>
              <a:gd name="connsiteY1" fmla="*/ 270344 h 604299"/>
              <a:gd name="connsiteX2" fmla="*/ 2973788 w 3387255"/>
              <a:gd name="connsiteY2" fmla="*/ 341906 h 604299"/>
              <a:gd name="connsiteX3" fmla="*/ 2282024 w 3387255"/>
              <a:gd name="connsiteY3" fmla="*/ 326003 h 604299"/>
              <a:gd name="connsiteX4" fmla="*/ 1701579 w 3387255"/>
              <a:gd name="connsiteY4" fmla="*/ 159026 h 604299"/>
              <a:gd name="connsiteX5" fmla="*/ 1311965 w 3387255"/>
              <a:gd name="connsiteY5" fmla="*/ 71561 h 604299"/>
              <a:gd name="connsiteX6" fmla="*/ 1105231 w 3387255"/>
              <a:gd name="connsiteY6" fmla="*/ 7951 h 604299"/>
              <a:gd name="connsiteX7" fmla="*/ 866692 w 3387255"/>
              <a:gd name="connsiteY7" fmla="*/ 0 h 604299"/>
              <a:gd name="connsiteX8" fmla="*/ 691763 w 3387255"/>
              <a:gd name="connsiteY8" fmla="*/ 7951 h 604299"/>
              <a:gd name="connsiteX9" fmla="*/ 413468 w 3387255"/>
              <a:gd name="connsiteY9" fmla="*/ 87464 h 604299"/>
              <a:gd name="connsiteX10" fmla="*/ 262393 w 3387255"/>
              <a:gd name="connsiteY10" fmla="*/ 206734 h 604299"/>
              <a:gd name="connsiteX11" fmla="*/ 127221 w 3387255"/>
              <a:gd name="connsiteY11" fmla="*/ 302149 h 604299"/>
              <a:gd name="connsiteX12" fmla="*/ 87464 w 3387255"/>
              <a:gd name="connsiteY12" fmla="*/ 333954 h 604299"/>
              <a:gd name="connsiteX13" fmla="*/ 55659 w 3387255"/>
              <a:gd name="connsiteY13" fmla="*/ 381662 h 604299"/>
              <a:gd name="connsiteX14" fmla="*/ 31805 w 3387255"/>
              <a:gd name="connsiteY14" fmla="*/ 461175 h 604299"/>
              <a:gd name="connsiteX15" fmla="*/ 23854 w 3387255"/>
              <a:gd name="connsiteY15" fmla="*/ 485029 h 604299"/>
              <a:gd name="connsiteX16" fmla="*/ 7951 w 3387255"/>
              <a:gd name="connsiteY16" fmla="*/ 508883 h 604299"/>
              <a:gd name="connsiteX17" fmla="*/ 0 w 3387255"/>
              <a:gd name="connsiteY17" fmla="*/ 604299 h 604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387255" h="604299">
                <a:moveTo>
                  <a:pt x="3387255" y="230588"/>
                </a:moveTo>
                <a:cubicBezTo>
                  <a:pt x="3376653" y="243840"/>
                  <a:pt x="3370878" y="263273"/>
                  <a:pt x="3355450" y="270344"/>
                </a:cubicBezTo>
                <a:cubicBezTo>
                  <a:pt x="3228861" y="328364"/>
                  <a:pt x="3111294" y="327173"/>
                  <a:pt x="2973788" y="341906"/>
                </a:cubicBezTo>
                <a:cubicBezTo>
                  <a:pt x="2743200" y="336605"/>
                  <a:pt x="2511741" y="346715"/>
                  <a:pt x="2282024" y="326003"/>
                </a:cubicBezTo>
                <a:cubicBezTo>
                  <a:pt x="2160910" y="315083"/>
                  <a:pt x="1808947" y="187411"/>
                  <a:pt x="1701579" y="159026"/>
                </a:cubicBezTo>
                <a:cubicBezTo>
                  <a:pt x="1572896" y="125006"/>
                  <a:pt x="1440993" y="104248"/>
                  <a:pt x="1311965" y="71561"/>
                </a:cubicBezTo>
                <a:cubicBezTo>
                  <a:pt x="1242073" y="53855"/>
                  <a:pt x="1176417" y="19392"/>
                  <a:pt x="1105231" y="7951"/>
                </a:cubicBezTo>
                <a:cubicBezTo>
                  <a:pt x="1026682" y="-4673"/>
                  <a:pt x="946205" y="2650"/>
                  <a:pt x="866692" y="0"/>
                </a:cubicBezTo>
                <a:cubicBezTo>
                  <a:pt x="808382" y="2650"/>
                  <a:pt x="749573" y="-116"/>
                  <a:pt x="691763" y="7951"/>
                </a:cubicBezTo>
                <a:cubicBezTo>
                  <a:pt x="579450" y="23623"/>
                  <a:pt x="514627" y="51336"/>
                  <a:pt x="413468" y="87464"/>
                </a:cubicBezTo>
                <a:cubicBezTo>
                  <a:pt x="363110" y="127221"/>
                  <a:pt x="313721" y="168238"/>
                  <a:pt x="262393" y="206734"/>
                </a:cubicBezTo>
                <a:cubicBezTo>
                  <a:pt x="218272" y="239825"/>
                  <a:pt x="171824" y="269710"/>
                  <a:pt x="127221" y="302149"/>
                </a:cubicBezTo>
                <a:cubicBezTo>
                  <a:pt x="113496" y="312131"/>
                  <a:pt x="98817" y="321339"/>
                  <a:pt x="87464" y="333954"/>
                </a:cubicBezTo>
                <a:cubicBezTo>
                  <a:pt x="74678" y="348160"/>
                  <a:pt x="64206" y="364567"/>
                  <a:pt x="55659" y="381662"/>
                </a:cubicBezTo>
                <a:cubicBezTo>
                  <a:pt x="43060" y="406859"/>
                  <a:pt x="39414" y="434541"/>
                  <a:pt x="31805" y="461175"/>
                </a:cubicBezTo>
                <a:cubicBezTo>
                  <a:pt x="29503" y="469234"/>
                  <a:pt x="27602" y="477532"/>
                  <a:pt x="23854" y="485029"/>
                </a:cubicBezTo>
                <a:cubicBezTo>
                  <a:pt x="19580" y="493576"/>
                  <a:pt x="9825" y="499512"/>
                  <a:pt x="7951" y="508883"/>
                </a:cubicBezTo>
                <a:cubicBezTo>
                  <a:pt x="1692" y="540179"/>
                  <a:pt x="2650" y="572494"/>
                  <a:pt x="0" y="604299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Forme libre : forme 72">
            <a:extLst>
              <a:ext uri="{FF2B5EF4-FFF2-40B4-BE49-F238E27FC236}">
                <a16:creationId xmlns:a16="http://schemas.microsoft.com/office/drawing/2014/main" id="{B7319524-C237-49C4-9385-D217027FB462}"/>
              </a:ext>
            </a:extLst>
          </p:cNvPr>
          <p:cNvSpPr/>
          <p:nvPr/>
        </p:nvSpPr>
        <p:spPr>
          <a:xfrm>
            <a:off x="361461" y="1743075"/>
            <a:ext cx="1381614" cy="657225"/>
          </a:xfrm>
          <a:custGeom>
            <a:avLst/>
            <a:gdLst>
              <a:gd name="connsiteX0" fmla="*/ 1381614 w 1381614"/>
              <a:gd name="connsiteY0" fmla="*/ 0 h 657225"/>
              <a:gd name="connsiteX1" fmla="*/ 1286364 w 1381614"/>
              <a:gd name="connsiteY1" fmla="*/ 38100 h 657225"/>
              <a:gd name="connsiteX2" fmla="*/ 1229214 w 1381614"/>
              <a:gd name="connsiteY2" fmla="*/ 57150 h 657225"/>
              <a:gd name="connsiteX3" fmla="*/ 86214 w 1381614"/>
              <a:gd name="connsiteY3" fmla="*/ 123825 h 657225"/>
              <a:gd name="connsiteX4" fmla="*/ 19539 w 1381614"/>
              <a:gd name="connsiteY4" fmla="*/ 152400 h 657225"/>
              <a:gd name="connsiteX5" fmla="*/ 489 w 1381614"/>
              <a:gd name="connsiteY5" fmla="*/ 180975 h 657225"/>
              <a:gd name="connsiteX6" fmla="*/ 114789 w 1381614"/>
              <a:gd name="connsiteY6" fmla="*/ 314325 h 657225"/>
              <a:gd name="connsiteX7" fmla="*/ 171939 w 1381614"/>
              <a:gd name="connsiteY7" fmla="*/ 371475 h 657225"/>
              <a:gd name="connsiteX8" fmla="*/ 181464 w 1381614"/>
              <a:gd name="connsiteY8" fmla="*/ 400050 h 657225"/>
              <a:gd name="connsiteX9" fmla="*/ 162414 w 1381614"/>
              <a:gd name="connsiteY9" fmla="*/ 581025 h 657225"/>
              <a:gd name="connsiteX10" fmla="*/ 190989 w 1381614"/>
              <a:gd name="connsiteY10" fmla="*/ 657225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81614" h="657225">
                <a:moveTo>
                  <a:pt x="1381614" y="0"/>
                </a:moveTo>
                <a:cubicBezTo>
                  <a:pt x="1303391" y="46934"/>
                  <a:pt x="1366760" y="16174"/>
                  <a:pt x="1286364" y="38100"/>
                </a:cubicBezTo>
                <a:cubicBezTo>
                  <a:pt x="1266991" y="43384"/>
                  <a:pt x="1249068" y="54142"/>
                  <a:pt x="1229214" y="57150"/>
                </a:cubicBezTo>
                <a:cubicBezTo>
                  <a:pt x="883444" y="109539"/>
                  <a:pt x="355272" y="112253"/>
                  <a:pt x="86214" y="123825"/>
                </a:cubicBezTo>
                <a:cubicBezTo>
                  <a:pt x="63989" y="133350"/>
                  <a:pt x="39658" y="138987"/>
                  <a:pt x="19539" y="152400"/>
                </a:cubicBezTo>
                <a:cubicBezTo>
                  <a:pt x="10014" y="158750"/>
                  <a:pt x="-2656" y="169968"/>
                  <a:pt x="489" y="180975"/>
                </a:cubicBezTo>
                <a:cubicBezTo>
                  <a:pt x="42767" y="328947"/>
                  <a:pt x="35479" y="254842"/>
                  <a:pt x="114789" y="314325"/>
                </a:cubicBezTo>
                <a:cubicBezTo>
                  <a:pt x="136342" y="330489"/>
                  <a:pt x="171939" y="371475"/>
                  <a:pt x="171939" y="371475"/>
                </a:cubicBezTo>
                <a:cubicBezTo>
                  <a:pt x="175114" y="381000"/>
                  <a:pt x="181464" y="390010"/>
                  <a:pt x="181464" y="400050"/>
                </a:cubicBezTo>
                <a:cubicBezTo>
                  <a:pt x="181464" y="532017"/>
                  <a:pt x="186032" y="510170"/>
                  <a:pt x="162414" y="581025"/>
                </a:cubicBezTo>
                <a:cubicBezTo>
                  <a:pt x="173415" y="647033"/>
                  <a:pt x="158283" y="624519"/>
                  <a:pt x="190989" y="657225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Forme libre : forme 55">
            <a:extLst>
              <a:ext uri="{FF2B5EF4-FFF2-40B4-BE49-F238E27FC236}">
                <a16:creationId xmlns:a16="http://schemas.microsoft.com/office/drawing/2014/main" id="{01985E43-57D8-4A44-B8A1-C73A89028825}"/>
              </a:ext>
            </a:extLst>
          </p:cNvPr>
          <p:cNvSpPr/>
          <p:nvPr/>
        </p:nvSpPr>
        <p:spPr>
          <a:xfrm rot="5612795">
            <a:off x="186359" y="-537858"/>
            <a:ext cx="1871090" cy="2595998"/>
          </a:xfrm>
          <a:custGeom>
            <a:avLst/>
            <a:gdLst>
              <a:gd name="connsiteX0" fmla="*/ 30844 w 1850866"/>
              <a:gd name="connsiteY0" fmla="*/ 991306 h 1783148"/>
              <a:gd name="connsiteX1" fmla="*/ 154412 w 1850866"/>
              <a:gd name="connsiteY1" fmla="*/ 1732711 h 1783148"/>
              <a:gd name="connsiteX2" fmla="*/ 1390087 w 1850866"/>
              <a:gd name="connsiteY2" fmla="*/ 1683284 h 1783148"/>
              <a:gd name="connsiteX3" fmla="*/ 1834931 w 1850866"/>
              <a:gd name="connsiteY3" fmla="*/ 1411435 h 1783148"/>
              <a:gd name="connsiteX4" fmla="*/ 1686650 w 1850866"/>
              <a:gd name="connsiteY4" fmla="*/ 1065446 h 1783148"/>
              <a:gd name="connsiteX5" fmla="*/ 1068812 w 1850866"/>
              <a:gd name="connsiteY5" fmla="*/ 941879 h 1783148"/>
              <a:gd name="connsiteX6" fmla="*/ 920531 w 1850866"/>
              <a:gd name="connsiteY6" fmla="*/ 632960 h 1783148"/>
              <a:gd name="connsiteX7" fmla="*/ 586898 w 1850866"/>
              <a:gd name="connsiteY7" fmla="*/ 620603 h 1783148"/>
              <a:gd name="connsiteX8" fmla="*/ 352120 w 1850866"/>
              <a:gd name="connsiteY8" fmla="*/ 138689 h 1783148"/>
              <a:gd name="connsiteX9" fmla="*/ 30844 w 1850866"/>
              <a:gd name="connsiteY9" fmla="*/ 64549 h 1783148"/>
              <a:gd name="connsiteX10" fmla="*/ 30844 w 1850866"/>
              <a:gd name="connsiteY10" fmla="*/ 991306 h 178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50866" h="1783148">
                <a:moveTo>
                  <a:pt x="30844" y="991306"/>
                </a:moveTo>
                <a:cubicBezTo>
                  <a:pt x="51439" y="1269333"/>
                  <a:pt x="-72129" y="1617381"/>
                  <a:pt x="154412" y="1732711"/>
                </a:cubicBezTo>
                <a:cubicBezTo>
                  <a:pt x="380953" y="1848041"/>
                  <a:pt x="1110001" y="1736830"/>
                  <a:pt x="1390087" y="1683284"/>
                </a:cubicBezTo>
                <a:cubicBezTo>
                  <a:pt x="1670173" y="1629738"/>
                  <a:pt x="1785504" y="1514408"/>
                  <a:pt x="1834931" y="1411435"/>
                </a:cubicBezTo>
                <a:cubicBezTo>
                  <a:pt x="1884358" y="1308462"/>
                  <a:pt x="1814336" y="1143705"/>
                  <a:pt x="1686650" y="1065446"/>
                </a:cubicBezTo>
                <a:cubicBezTo>
                  <a:pt x="1558964" y="987187"/>
                  <a:pt x="1196498" y="1013960"/>
                  <a:pt x="1068812" y="941879"/>
                </a:cubicBezTo>
                <a:cubicBezTo>
                  <a:pt x="941126" y="869798"/>
                  <a:pt x="1000850" y="686506"/>
                  <a:pt x="920531" y="632960"/>
                </a:cubicBezTo>
                <a:cubicBezTo>
                  <a:pt x="840212" y="579414"/>
                  <a:pt x="681633" y="702981"/>
                  <a:pt x="586898" y="620603"/>
                </a:cubicBezTo>
                <a:cubicBezTo>
                  <a:pt x="492163" y="538225"/>
                  <a:pt x="444796" y="231365"/>
                  <a:pt x="352120" y="138689"/>
                </a:cubicBezTo>
                <a:cubicBezTo>
                  <a:pt x="259444" y="46013"/>
                  <a:pt x="88509" y="-77554"/>
                  <a:pt x="30844" y="64549"/>
                </a:cubicBezTo>
                <a:cubicBezTo>
                  <a:pt x="-26821" y="206652"/>
                  <a:pt x="10249" y="713279"/>
                  <a:pt x="30844" y="991306"/>
                </a:cubicBezTo>
                <a:close/>
              </a:path>
            </a:pathLst>
          </a:custGeom>
          <a:solidFill>
            <a:srgbClr val="DB6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B83FC273-E084-480D-89A5-B5474F57A3A7}"/>
              </a:ext>
            </a:extLst>
          </p:cNvPr>
          <p:cNvGrpSpPr/>
          <p:nvPr/>
        </p:nvGrpSpPr>
        <p:grpSpPr>
          <a:xfrm>
            <a:off x="305975" y="2143287"/>
            <a:ext cx="639879" cy="707886"/>
            <a:chOff x="720687" y="2063740"/>
            <a:chExt cx="678352" cy="723081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28304891-AE91-401C-90F2-A48D700250DC}"/>
                </a:ext>
              </a:extLst>
            </p:cNvPr>
            <p:cNvSpPr/>
            <p:nvPr/>
          </p:nvSpPr>
          <p:spPr>
            <a:xfrm>
              <a:off x="793486" y="2234604"/>
              <a:ext cx="532756" cy="484722"/>
            </a:xfrm>
            <a:custGeom>
              <a:avLst/>
              <a:gdLst>
                <a:gd name="connsiteX0" fmla="*/ 71438 w 678352"/>
                <a:gd name="connsiteY0" fmla="*/ 75877 h 612835"/>
                <a:gd name="connsiteX1" fmla="*/ 10478 w 678352"/>
                <a:gd name="connsiteY1" fmla="*/ 441637 h 612835"/>
                <a:gd name="connsiteX2" fmla="*/ 242126 w 678352"/>
                <a:gd name="connsiteY2" fmla="*/ 612325 h 612835"/>
                <a:gd name="connsiteX3" fmla="*/ 607886 w 678352"/>
                <a:gd name="connsiteY3" fmla="*/ 478213 h 612835"/>
                <a:gd name="connsiteX4" fmla="*/ 656654 w 678352"/>
                <a:gd name="connsiteY4" fmla="*/ 63685 h 612835"/>
                <a:gd name="connsiteX5" fmla="*/ 351854 w 678352"/>
                <a:gd name="connsiteY5" fmla="*/ 2725 h 612835"/>
                <a:gd name="connsiteX6" fmla="*/ 71438 w 678352"/>
                <a:gd name="connsiteY6" fmla="*/ 75877 h 612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8352" h="612835">
                  <a:moveTo>
                    <a:pt x="71438" y="75877"/>
                  </a:moveTo>
                  <a:cubicBezTo>
                    <a:pt x="14542" y="149029"/>
                    <a:pt x="-17970" y="352229"/>
                    <a:pt x="10478" y="441637"/>
                  </a:cubicBezTo>
                  <a:cubicBezTo>
                    <a:pt x="38926" y="531045"/>
                    <a:pt x="142558" y="606229"/>
                    <a:pt x="242126" y="612325"/>
                  </a:cubicBezTo>
                  <a:cubicBezTo>
                    <a:pt x="341694" y="618421"/>
                    <a:pt x="538798" y="569653"/>
                    <a:pt x="607886" y="478213"/>
                  </a:cubicBezTo>
                  <a:cubicBezTo>
                    <a:pt x="676974" y="386773"/>
                    <a:pt x="699326" y="142933"/>
                    <a:pt x="656654" y="63685"/>
                  </a:cubicBezTo>
                  <a:cubicBezTo>
                    <a:pt x="613982" y="-15563"/>
                    <a:pt x="453454" y="693"/>
                    <a:pt x="351854" y="2725"/>
                  </a:cubicBezTo>
                  <a:cubicBezTo>
                    <a:pt x="250254" y="4757"/>
                    <a:pt x="128334" y="2725"/>
                    <a:pt x="71438" y="75877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>
                <a:solidFill>
                  <a:srgbClr val="B00000"/>
                </a:solidFill>
              </a:endParaRP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410A9072-1A2F-4540-9B09-5ED81434BE8C}"/>
                </a:ext>
              </a:extLst>
            </p:cNvPr>
            <p:cNvSpPr txBox="1"/>
            <p:nvPr/>
          </p:nvSpPr>
          <p:spPr>
            <a:xfrm>
              <a:off x="720687" y="2063740"/>
              <a:ext cx="678352" cy="7230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1.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C6E0CA3-0444-4DBD-8A94-F1F1A39BAB1B}"/>
              </a:ext>
            </a:extLst>
          </p:cNvPr>
          <p:cNvGrpSpPr/>
          <p:nvPr/>
        </p:nvGrpSpPr>
        <p:grpSpPr>
          <a:xfrm>
            <a:off x="548770" y="4108043"/>
            <a:ext cx="1008957" cy="889274"/>
            <a:chOff x="4203883" y="3529758"/>
            <a:chExt cx="872460" cy="723082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8B631FAE-6036-444B-A675-71BFF8FB96D8}"/>
                </a:ext>
              </a:extLst>
            </p:cNvPr>
            <p:cNvSpPr/>
            <p:nvPr/>
          </p:nvSpPr>
          <p:spPr>
            <a:xfrm>
              <a:off x="4203883" y="3590795"/>
              <a:ext cx="469578" cy="51770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A0996DD3-5636-463C-AD3A-349A9ED9303D}"/>
                </a:ext>
              </a:extLst>
            </p:cNvPr>
            <p:cNvSpPr txBox="1"/>
            <p:nvPr/>
          </p:nvSpPr>
          <p:spPr>
            <a:xfrm>
              <a:off x="4234690" y="3529758"/>
              <a:ext cx="841653" cy="72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3.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E0D8A682-BD28-48F5-8F22-9F2C46FAAEC8}"/>
              </a:ext>
            </a:extLst>
          </p:cNvPr>
          <p:cNvGrpSpPr/>
          <p:nvPr/>
        </p:nvGrpSpPr>
        <p:grpSpPr>
          <a:xfrm>
            <a:off x="3765048" y="5267867"/>
            <a:ext cx="860713" cy="707887"/>
            <a:chOff x="1226582" y="4841945"/>
            <a:chExt cx="912463" cy="723082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BEA90695-86F7-4109-9262-55C5B10934EA}"/>
                </a:ext>
              </a:extLst>
            </p:cNvPr>
            <p:cNvSpPr/>
            <p:nvPr/>
          </p:nvSpPr>
          <p:spPr>
            <a:xfrm>
              <a:off x="1226582" y="4969810"/>
              <a:ext cx="663600" cy="481387"/>
            </a:xfrm>
            <a:custGeom>
              <a:avLst/>
              <a:gdLst>
                <a:gd name="connsiteX0" fmla="*/ 374441 w 704047"/>
                <a:gd name="connsiteY0" fmla="*/ 1279 h 539101"/>
                <a:gd name="connsiteX1" fmla="*/ 215945 w 704047"/>
                <a:gd name="connsiteY1" fmla="*/ 37855 h 539101"/>
                <a:gd name="connsiteX2" fmla="*/ 33065 w 704047"/>
                <a:gd name="connsiteY2" fmla="*/ 159775 h 539101"/>
                <a:gd name="connsiteX3" fmla="*/ 20873 w 704047"/>
                <a:gd name="connsiteY3" fmla="*/ 379231 h 539101"/>
                <a:gd name="connsiteX4" fmla="*/ 252521 w 704047"/>
                <a:gd name="connsiteY4" fmla="*/ 525535 h 539101"/>
                <a:gd name="connsiteX5" fmla="*/ 557321 w 704047"/>
                <a:gd name="connsiteY5" fmla="*/ 513343 h 539101"/>
                <a:gd name="connsiteX6" fmla="*/ 703625 w 704047"/>
                <a:gd name="connsiteY6" fmla="*/ 354847 h 539101"/>
                <a:gd name="connsiteX7" fmla="*/ 593897 w 704047"/>
                <a:gd name="connsiteY7" fmla="*/ 74431 h 539101"/>
                <a:gd name="connsiteX8" fmla="*/ 374441 w 704047"/>
                <a:gd name="connsiteY8" fmla="*/ 1279 h 539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4047" h="539101">
                  <a:moveTo>
                    <a:pt x="374441" y="1279"/>
                  </a:moveTo>
                  <a:cubicBezTo>
                    <a:pt x="311449" y="-4817"/>
                    <a:pt x="272841" y="11439"/>
                    <a:pt x="215945" y="37855"/>
                  </a:cubicBezTo>
                  <a:cubicBezTo>
                    <a:pt x="159049" y="64271"/>
                    <a:pt x="65577" y="102879"/>
                    <a:pt x="33065" y="159775"/>
                  </a:cubicBezTo>
                  <a:cubicBezTo>
                    <a:pt x="553" y="216671"/>
                    <a:pt x="-15703" y="318271"/>
                    <a:pt x="20873" y="379231"/>
                  </a:cubicBezTo>
                  <a:cubicBezTo>
                    <a:pt x="57449" y="440191"/>
                    <a:pt x="163113" y="503183"/>
                    <a:pt x="252521" y="525535"/>
                  </a:cubicBezTo>
                  <a:cubicBezTo>
                    <a:pt x="341929" y="547887"/>
                    <a:pt x="482137" y="541791"/>
                    <a:pt x="557321" y="513343"/>
                  </a:cubicBezTo>
                  <a:cubicBezTo>
                    <a:pt x="632505" y="484895"/>
                    <a:pt x="697529" y="427999"/>
                    <a:pt x="703625" y="354847"/>
                  </a:cubicBezTo>
                  <a:cubicBezTo>
                    <a:pt x="709721" y="281695"/>
                    <a:pt x="648761" y="133359"/>
                    <a:pt x="593897" y="74431"/>
                  </a:cubicBezTo>
                  <a:cubicBezTo>
                    <a:pt x="539033" y="15503"/>
                    <a:pt x="437433" y="7375"/>
                    <a:pt x="374441" y="1279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88AA99CB-8EAD-46B9-9252-B20C7FDAC5B6}"/>
                </a:ext>
              </a:extLst>
            </p:cNvPr>
            <p:cNvSpPr txBox="1"/>
            <p:nvPr/>
          </p:nvSpPr>
          <p:spPr>
            <a:xfrm>
              <a:off x="1328515" y="4841945"/>
              <a:ext cx="810530" cy="72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4.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6E93F8DC-7B50-4622-B5F2-C1259DBB53F5}"/>
              </a:ext>
            </a:extLst>
          </p:cNvPr>
          <p:cNvGrpSpPr/>
          <p:nvPr/>
        </p:nvGrpSpPr>
        <p:grpSpPr>
          <a:xfrm>
            <a:off x="653831" y="6231481"/>
            <a:ext cx="793918" cy="707886"/>
            <a:chOff x="4316605" y="6067939"/>
            <a:chExt cx="841652" cy="723082"/>
          </a:xfrm>
        </p:grpSpPr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6FDBAF5-5D7C-41CB-83AB-A0DDC2C572E3}"/>
                </a:ext>
              </a:extLst>
            </p:cNvPr>
            <p:cNvSpPr/>
            <p:nvPr/>
          </p:nvSpPr>
          <p:spPr>
            <a:xfrm>
              <a:off x="4361181" y="6122460"/>
              <a:ext cx="541455" cy="619716"/>
            </a:xfrm>
            <a:custGeom>
              <a:avLst/>
              <a:gdLst>
                <a:gd name="connsiteX0" fmla="*/ 291942 w 622578"/>
                <a:gd name="connsiteY0" fmla="*/ 17170 h 675538"/>
                <a:gd name="connsiteX1" fmla="*/ 48102 w 622578"/>
                <a:gd name="connsiteY1" fmla="*/ 187858 h 675538"/>
                <a:gd name="connsiteX2" fmla="*/ 23718 w 622578"/>
                <a:gd name="connsiteY2" fmla="*/ 517042 h 675538"/>
                <a:gd name="connsiteX3" fmla="*/ 316326 w 622578"/>
                <a:gd name="connsiteY3" fmla="*/ 675538 h 675538"/>
                <a:gd name="connsiteX4" fmla="*/ 535782 w 622578"/>
                <a:gd name="connsiteY4" fmla="*/ 517042 h 675538"/>
                <a:gd name="connsiteX5" fmla="*/ 621126 w 622578"/>
                <a:gd name="connsiteY5" fmla="*/ 224434 h 675538"/>
                <a:gd name="connsiteX6" fmla="*/ 474822 w 622578"/>
                <a:gd name="connsiteY6" fmla="*/ 29362 h 675538"/>
                <a:gd name="connsiteX7" fmla="*/ 291942 w 622578"/>
                <a:gd name="connsiteY7" fmla="*/ 17170 h 675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2578" h="675538">
                  <a:moveTo>
                    <a:pt x="291942" y="17170"/>
                  </a:moveTo>
                  <a:cubicBezTo>
                    <a:pt x="220822" y="43586"/>
                    <a:pt x="92806" y="104546"/>
                    <a:pt x="48102" y="187858"/>
                  </a:cubicBezTo>
                  <a:cubicBezTo>
                    <a:pt x="3398" y="271170"/>
                    <a:pt x="-20986" y="435762"/>
                    <a:pt x="23718" y="517042"/>
                  </a:cubicBezTo>
                  <a:cubicBezTo>
                    <a:pt x="68422" y="598322"/>
                    <a:pt x="230982" y="675538"/>
                    <a:pt x="316326" y="675538"/>
                  </a:cubicBezTo>
                  <a:cubicBezTo>
                    <a:pt x="401670" y="675538"/>
                    <a:pt x="484982" y="592226"/>
                    <a:pt x="535782" y="517042"/>
                  </a:cubicBezTo>
                  <a:cubicBezTo>
                    <a:pt x="586582" y="441858"/>
                    <a:pt x="631286" y="305714"/>
                    <a:pt x="621126" y="224434"/>
                  </a:cubicBezTo>
                  <a:cubicBezTo>
                    <a:pt x="610966" y="143154"/>
                    <a:pt x="525622" y="63906"/>
                    <a:pt x="474822" y="29362"/>
                  </a:cubicBezTo>
                  <a:cubicBezTo>
                    <a:pt x="424022" y="-5182"/>
                    <a:pt x="363062" y="-9246"/>
                    <a:pt x="291942" y="17170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490F138A-7FEC-4A6F-8705-92FA3015A90E}"/>
                </a:ext>
              </a:extLst>
            </p:cNvPr>
            <p:cNvSpPr txBox="1"/>
            <p:nvPr/>
          </p:nvSpPr>
          <p:spPr>
            <a:xfrm>
              <a:off x="4316605" y="6067939"/>
              <a:ext cx="841652" cy="72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5.</a:t>
              </a:r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9A49B1CC-18DC-4495-9857-8C9738198392}"/>
              </a:ext>
            </a:extLst>
          </p:cNvPr>
          <p:cNvGrpSpPr/>
          <p:nvPr/>
        </p:nvGrpSpPr>
        <p:grpSpPr>
          <a:xfrm>
            <a:off x="3354303" y="7084708"/>
            <a:ext cx="813328" cy="707886"/>
            <a:chOff x="1264450" y="7302116"/>
            <a:chExt cx="862229" cy="723082"/>
          </a:xfrm>
        </p:grpSpPr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C2F52375-602B-44B2-B48F-93A52D580252}"/>
                </a:ext>
              </a:extLst>
            </p:cNvPr>
            <p:cNvSpPr/>
            <p:nvPr/>
          </p:nvSpPr>
          <p:spPr>
            <a:xfrm>
              <a:off x="1264450" y="7441172"/>
              <a:ext cx="674078" cy="570727"/>
            </a:xfrm>
            <a:custGeom>
              <a:avLst/>
              <a:gdLst>
                <a:gd name="connsiteX0" fmla="*/ 283934 w 674078"/>
                <a:gd name="connsiteY0" fmla="*/ 8140 h 570727"/>
                <a:gd name="connsiteX1" fmla="*/ 40094 w 674078"/>
                <a:gd name="connsiteY1" fmla="*/ 142252 h 570727"/>
                <a:gd name="connsiteX2" fmla="*/ 15710 w 674078"/>
                <a:gd name="connsiteY2" fmla="*/ 398284 h 570727"/>
                <a:gd name="connsiteX3" fmla="*/ 198590 w 674078"/>
                <a:gd name="connsiteY3" fmla="*/ 556780 h 570727"/>
                <a:gd name="connsiteX4" fmla="*/ 539966 w 674078"/>
                <a:gd name="connsiteY4" fmla="*/ 532396 h 570727"/>
                <a:gd name="connsiteX5" fmla="*/ 674078 w 674078"/>
                <a:gd name="connsiteY5" fmla="*/ 288556 h 570727"/>
                <a:gd name="connsiteX6" fmla="*/ 539966 w 674078"/>
                <a:gd name="connsiteY6" fmla="*/ 44716 h 570727"/>
                <a:gd name="connsiteX7" fmla="*/ 283934 w 674078"/>
                <a:gd name="connsiteY7" fmla="*/ 8140 h 570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74078" h="570727">
                  <a:moveTo>
                    <a:pt x="283934" y="8140"/>
                  </a:moveTo>
                  <a:cubicBezTo>
                    <a:pt x="200622" y="24396"/>
                    <a:pt x="84798" y="77228"/>
                    <a:pt x="40094" y="142252"/>
                  </a:cubicBezTo>
                  <a:cubicBezTo>
                    <a:pt x="-4610" y="207276"/>
                    <a:pt x="-10706" y="329196"/>
                    <a:pt x="15710" y="398284"/>
                  </a:cubicBezTo>
                  <a:cubicBezTo>
                    <a:pt x="42126" y="467372"/>
                    <a:pt x="111214" y="534428"/>
                    <a:pt x="198590" y="556780"/>
                  </a:cubicBezTo>
                  <a:cubicBezTo>
                    <a:pt x="285966" y="579132"/>
                    <a:pt x="460718" y="577100"/>
                    <a:pt x="539966" y="532396"/>
                  </a:cubicBezTo>
                  <a:cubicBezTo>
                    <a:pt x="619214" y="487692"/>
                    <a:pt x="674078" y="369836"/>
                    <a:pt x="674078" y="288556"/>
                  </a:cubicBezTo>
                  <a:cubicBezTo>
                    <a:pt x="674078" y="207276"/>
                    <a:pt x="604990" y="91452"/>
                    <a:pt x="539966" y="44716"/>
                  </a:cubicBezTo>
                  <a:cubicBezTo>
                    <a:pt x="474942" y="-2020"/>
                    <a:pt x="367246" y="-8116"/>
                    <a:pt x="283934" y="8140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94908D76-AA41-4296-8F7C-5C38E3C1A90F}"/>
                </a:ext>
              </a:extLst>
            </p:cNvPr>
            <p:cNvSpPr txBox="1"/>
            <p:nvPr/>
          </p:nvSpPr>
          <p:spPr>
            <a:xfrm>
              <a:off x="1316151" y="7302116"/>
              <a:ext cx="810528" cy="72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6.</a:t>
              </a:r>
            </a:p>
          </p:txBody>
        </p:sp>
      </p:grpSp>
      <p:sp>
        <p:nvSpPr>
          <p:cNvPr id="23" name="ZoneTexte 22">
            <a:extLst>
              <a:ext uri="{FF2B5EF4-FFF2-40B4-BE49-F238E27FC236}">
                <a16:creationId xmlns:a16="http://schemas.microsoft.com/office/drawing/2014/main" id="{3750DD3C-AF7F-403A-898F-549411AFF455}"/>
              </a:ext>
            </a:extLst>
          </p:cNvPr>
          <p:cNvSpPr txBox="1"/>
          <p:nvPr/>
        </p:nvSpPr>
        <p:spPr>
          <a:xfrm>
            <a:off x="916629" y="2378351"/>
            <a:ext cx="23184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renvoie au ou à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r>
              <a:rPr lang="fr-FR" sz="1400" dirty="0">
                <a:latin typeface="Bahnschrift Light SemiCondensed" panose="020B0502040204020203" pitchFamily="34" charset="0"/>
              </a:rPr>
              <a:t>  mon </a:t>
            </a:r>
            <a:r>
              <a:rPr lang="fr-FR" sz="1400" strike="sngStrike" dirty="0">
                <a:latin typeface="Bahnschrift Light SemiCondensed" panose="020B0502040204020203" pitchFamily="34" charset="0"/>
              </a:rPr>
              <a:t>le</a:t>
            </a:r>
            <a:r>
              <a:rPr lang="fr-FR" sz="1400" dirty="0">
                <a:latin typeface="Bahnschrift Light SemiCondensed" panose="020B0502040204020203" pitchFamily="34" charset="0"/>
              </a:rPr>
              <a:t> formulaire « Engagements » signé afin qu’il ou elle le dépose dans son espace </a:t>
            </a:r>
            <a:r>
              <a:rPr lang="fr-FR" sz="1400" dirty="0">
                <a:latin typeface="Bahnschrift Light SemiCondensed" panose="020B0502040204020203" pitchFamily="34" charset="0"/>
                <a:hlinkClick r:id="rId2"/>
              </a:rPr>
              <a:t>ADUM</a:t>
            </a:r>
            <a:r>
              <a:rPr lang="fr-FR" sz="1400" dirty="0">
                <a:latin typeface="Bahnschrift Light SemiCondensed" panose="020B0502040204020203" pitchFamily="34" charset="0"/>
              </a:rPr>
              <a:t>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F5E6D14-7DDC-4B38-860B-57C893160DEB}"/>
              </a:ext>
            </a:extLst>
          </p:cNvPr>
          <p:cNvSpPr txBox="1"/>
          <p:nvPr/>
        </p:nvSpPr>
        <p:spPr>
          <a:xfrm>
            <a:off x="1117052" y="4029831"/>
            <a:ext cx="21179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prends connaissance du rapport d’avancement transmis par mail au moins 15 jours avant la réunion par le ou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endParaRPr lang="fr-FR" sz="1400" strike="sngStrike" dirty="0">
              <a:latin typeface="Bahnschrift Light SemiCondensed" panose="020B0502040204020203" pitchFamily="34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F514DBD-A956-4C5A-96C3-B501E873EC3B}"/>
              </a:ext>
            </a:extLst>
          </p:cNvPr>
          <p:cNvSpPr txBox="1"/>
          <p:nvPr/>
        </p:nvSpPr>
        <p:spPr>
          <a:xfrm>
            <a:off x="4434699" y="5383904"/>
            <a:ext cx="2010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latin typeface="Bahnschrift Light SemiCondensed" panose="020B0502040204020203" pitchFamily="34" charset="0"/>
              </a:defRPr>
            </a:lvl1pPr>
          </a:lstStyle>
          <a:p>
            <a:r>
              <a:rPr lang="fr-FR" dirty="0"/>
              <a:t>Le jour J, je participe aux entretiens.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9C79D1D-B3C7-433B-8BD3-00ADA81DFA77}"/>
              </a:ext>
            </a:extLst>
          </p:cNvPr>
          <p:cNvSpPr txBox="1"/>
          <p:nvPr/>
        </p:nvSpPr>
        <p:spPr>
          <a:xfrm>
            <a:off x="4072629" y="7177112"/>
            <a:ext cx="248728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prends part à la décision du CSI sur la réinscription du ou de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r>
              <a:rPr lang="fr-FR" sz="1400" dirty="0">
                <a:latin typeface="Bahnschrift Light SemiCondensed" panose="020B0502040204020203" pitchFamily="34" charset="0"/>
              </a:rPr>
              <a:t>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6EC7A67-50E4-4C7A-87E8-C176404D173F}"/>
              </a:ext>
            </a:extLst>
          </p:cNvPr>
          <p:cNvSpPr txBox="1"/>
          <p:nvPr/>
        </p:nvSpPr>
        <p:spPr>
          <a:xfrm>
            <a:off x="1248674" y="6283494"/>
            <a:ext cx="2219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participe à la rédaction du compte-rendu du CSI.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5EFBEAAC-D6DC-4928-8681-49037C02E20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" y="162290"/>
            <a:ext cx="1062052" cy="651215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9DA507A3-6DB2-4475-B33B-7A32A5C68356}"/>
              </a:ext>
            </a:extLst>
          </p:cNvPr>
          <p:cNvSpPr txBox="1"/>
          <p:nvPr/>
        </p:nvSpPr>
        <p:spPr>
          <a:xfrm>
            <a:off x="1882737" y="410134"/>
            <a:ext cx="4922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/>
            </a:lvl1pPr>
          </a:lstStyle>
          <a:p>
            <a:r>
              <a:rPr lang="fr-FR" sz="2000" b="0" dirty="0">
                <a:latin typeface="Bahnschrift" panose="020B0502040204020203" pitchFamily="34" charset="0"/>
              </a:rPr>
              <a:t>Fiche pratique de Comité de Suivi Individuel (CSI) à l’Université de Poitiers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3F7EC138-18CE-4453-93C9-5CA9BFA3A43B}"/>
              </a:ext>
            </a:extLst>
          </p:cNvPr>
          <p:cNvSpPr txBox="1"/>
          <p:nvPr/>
        </p:nvSpPr>
        <p:spPr>
          <a:xfrm>
            <a:off x="2268894" y="1443248"/>
            <a:ext cx="38696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>
                <a:solidFill>
                  <a:srgbClr val="B00000"/>
                </a:solidFill>
                <a:latin typeface="Fredoka One" panose="02000000000000000000" pitchFamily="2" charset="0"/>
              </a:defRPr>
            </a:lvl1pPr>
          </a:lstStyle>
          <a:p>
            <a:pPr algn="ctr"/>
            <a:r>
              <a:rPr lang="fr-FR" sz="1400" b="1" dirty="0">
                <a:solidFill>
                  <a:schemeClr val="tx1"/>
                </a:solidFill>
                <a:latin typeface="Bahnschrift" panose="020B0502040204020203" pitchFamily="34" charset="0"/>
              </a:rPr>
              <a:t>En tant que Membre de CSI</a:t>
            </a:r>
          </a:p>
        </p:txBody>
      </p:sp>
      <p:sp>
        <p:nvSpPr>
          <p:cNvPr id="55" name="Forme libre : forme 54">
            <a:extLst>
              <a:ext uri="{FF2B5EF4-FFF2-40B4-BE49-F238E27FC236}">
                <a16:creationId xmlns:a16="http://schemas.microsoft.com/office/drawing/2014/main" id="{2A251CD7-7E4A-4542-AFD0-D53D28C83673}"/>
              </a:ext>
            </a:extLst>
          </p:cNvPr>
          <p:cNvSpPr/>
          <p:nvPr/>
        </p:nvSpPr>
        <p:spPr>
          <a:xfrm rot="4302327">
            <a:off x="5655212" y="8424225"/>
            <a:ext cx="2135906" cy="2589950"/>
          </a:xfrm>
          <a:custGeom>
            <a:avLst/>
            <a:gdLst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49306 w 2135906"/>
              <a:gd name="connsiteY12" fmla="*/ 509572 h 2594476"/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538 w 2135906"/>
              <a:gd name="connsiteY12" fmla="*/ 533956 h 2594476"/>
              <a:gd name="connsiteX0" fmla="*/ 538 w 2135906"/>
              <a:gd name="connsiteY0" fmla="*/ 517238 h 2589950"/>
              <a:gd name="connsiteX1" fmla="*/ 110266 w 2135906"/>
              <a:gd name="connsiteY1" fmla="*/ 1187798 h 2589950"/>
              <a:gd name="connsiteX2" fmla="*/ 683290 w 2135906"/>
              <a:gd name="connsiteY2" fmla="*/ 1541366 h 2589950"/>
              <a:gd name="connsiteX3" fmla="*/ 756442 w 2135906"/>
              <a:gd name="connsiteY3" fmla="*/ 2163158 h 2589950"/>
              <a:gd name="connsiteX4" fmla="*/ 975898 w 2135906"/>
              <a:gd name="connsiteY4" fmla="*/ 2480150 h 2589950"/>
              <a:gd name="connsiteX5" fmla="*/ 1353850 w 2135906"/>
              <a:gd name="connsiteY5" fmla="*/ 2589878 h 2589950"/>
              <a:gd name="connsiteX6" fmla="*/ 1853722 w 2135906"/>
              <a:gd name="connsiteY6" fmla="*/ 2492342 h 2589950"/>
              <a:gd name="connsiteX7" fmla="*/ 2085370 w 2135906"/>
              <a:gd name="connsiteY7" fmla="*/ 2236310 h 2589950"/>
              <a:gd name="connsiteX8" fmla="*/ 2134138 w 2135906"/>
              <a:gd name="connsiteY8" fmla="*/ 1943702 h 2589950"/>
              <a:gd name="connsiteX9" fmla="*/ 2048794 w 2135906"/>
              <a:gd name="connsiteY9" fmla="*/ 1260950 h 2589950"/>
              <a:gd name="connsiteX10" fmla="*/ 1463578 w 2135906"/>
              <a:gd name="connsiteY10" fmla="*/ 261206 h 2589950"/>
              <a:gd name="connsiteX11" fmla="*/ 451642 w 2135906"/>
              <a:gd name="connsiteY11" fmla="*/ 5174 h 2589950"/>
              <a:gd name="connsiteX12" fmla="*/ 122458 w 2135906"/>
              <a:gd name="connsiteY12" fmla="*/ 163670 h 2589950"/>
              <a:gd name="connsiteX13" fmla="*/ 538 w 2135906"/>
              <a:gd name="connsiteY13" fmla="*/ 529430 h 258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5906" h="2589950">
                <a:moveTo>
                  <a:pt x="538" y="517238"/>
                </a:moveTo>
                <a:cubicBezTo>
                  <a:pt x="-1494" y="767174"/>
                  <a:pt x="-3526" y="1017110"/>
                  <a:pt x="110266" y="1187798"/>
                </a:cubicBezTo>
                <a:cubicBezTo>
                  <a:pt x="224058" y="1358486"/>
                  <a:pt x="575594" y="1378806"/>
                  <a:pt x="683290" y="1541366"/>
                </a:cubicBezTo>
                <a:cubicBezTo>
                  <a:pt x="790986" y="1703926"/>
                  <a:pt x="707674" y="2006694"/>
                  <a:pt x="756442" y="2163158"/>
                </a:cubicBezTo>
                <a:cubicBezTo>
                  <a:pt x="805210" y="2319622"/>
                  <a:pt x="876330" y="2409030"/>
                  <a:pt x="975898" y="2480150"/>
                </a:cubicBezTo>
                <a:cubicBezTo>
                  <a:pt x="1075466" y="2551270"/>
                  <a:pt x="1207546" y="2587846"/>
                  <a:pt x="1353850" y="2589878"/>
                </a:cubicBezTo>
                <a:cubicBezTo>
                  <a:pt x="1500154" y="2591910"/>
                  <a:pt x="1731802" y="2551270"/>
                  <a:pt x="1853722" y="2492342"/>
                </a:cubicBezTo>
                <a:cubicBezTo>
                  <a:pt x="1975642" y="2433414"/>
                  <a:pt x="2038634" y="2327750"/>
                  <a:pt x="2085370" y="2236310"/>
                </a:cubicBezTo>
                <a:cubicBezTo>
                  <a:pt x="2132106" y="2144870"/>
                  <a:pt x="2140234" y="2106262"/>
                  <a:pt x="2134138" y="1943702"/>
                </a:cubicBezTo>
                <a:cubicBezTo>
                  <a:pt x="2128042" y="1781142"/>
                  <a:pt x="2160554" y="1541366"/>
                  <a:pt x="2048794" y="1260950"/>
                </a:cubicBezTo>
                <a:cubicBezTo>
                  <a:pt x="1937034" y="980534"/>
                  <a:pt x="1729770" y="470502"/>
                  <a:pt x="1463578" y="261206"/>
                </a:cubicBezTo>
                <a:cubicBezTo>
                  <a:pt x="1197386" y="51910"/>
                  <a:pt x="687354" y="-21242"/>
                  <a:pt x="451642" y="5174"/>
                </a:cubicBezTo>
                <a:cubicBezTo>
                  <a:pt x="215930" y="31590"/>
                  <a:pt x="197642" y="76294"/>
                  <a:pt x="122458" y="163670"/>
                </a:cubicBezTo>
                <a:cubicBezTo>
                  <a:pt x="47274" y="251046"/>
                  <a:pt x="8666" y="511142"/>
                  <a:pt x="538" y="529430"/>
                </a:cubicBezTo>
              </a:path>
            </a:pathLst>
          </a:custGeom>
          <a:solidFill>
            <a:srgbClr val="FFD966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BACD9FA0-F627-4ED2-8B4F-A4C810D85C46}"/>
              </a:ext>
            </a:extLst>
          </p:cNvPr>
          <p:cNvGrpSpPr/>
          <p:nvPr/>
        </p:nvGrpSpPr>
        <p:grpSpPr>
          <a:xfrm>
            <a:off x="1823491" y="1183244"/>
            <a:ext cx="925259" cy="873999"/>
            <a:chOff x="1576642" y="1229183"/>
            <a:chExt cx="925259" cy="873999"/>
          </a:xfrm>
        </p:grpSpPr>
        <p:grpSp>
          <p:nvGrpSpPr>
            <p:cNvPr id="4" name="Groupe 3">
              <a:extLst>
                <a:ext uri="{FF2B5EF4-FFF2-40B4-BE49-F238E27FC236}">
                  <a16:creationId xmlns:a16="http://schemas.microsoft.com/office/drawing/2014/main" id="{5EBDF98A-1D3A-47C5-8D79-14072B5C1369}"/>
                </a:ext>
              </a:extLst>
            </p:cNvPr>
            <p:cNvGrpSpPr/>
            <p:nvPr/>
          </p:nvGrpSpPr>
          <p:grpSpPr>
            <a:xfrm>
              <a:off x="1576642" y="1363819"/>
              <a:ext cx="925259" cy="739363"/>
              <a:chOff x="4900375" y="1745000"/>
              <a:chExt cx="1132196" cy="922137"/>
            </a:xfrm>
          </p:grpSpPr>
          <p:pic>
            <p:nvPicPr>
              <p:cNvPr id="65" name="Picture 4" descr="Étudiant">
                <a:extLst>
                  <a:ext uri="{FF2B5EF4-FFF2-40B4-BE49-F238E27FC236}">
                    <a16:creationId xmlns:a16="http://schemas.microsoft.com/office/drawing/2014/main" id="{99513BDB-CFFD-407C-AAAD-FDDF7D25AE5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00375" y="1745000"/>
                <a:ext cx="539068" cy="539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6" name="Picture 4" descr="professeur ">
                <a:extLst>
                  <a:ext uri="{FF2B5EF4-FFF2-40B4-BE49-F238E27FC236}">
                    <a16:creationId xmlns:a16="http://schemas.microsoft.com/office/drawing/2014/main" id="{8F3E4DB8-BC61-4C44-98A2-17DADCF939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93503" y="1939120"/>
                <a:ext cx="539068" cy="539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8" name="Picture 6" descr="flèche vers le bas">
                <a:extLst>
                  <a:ext uri="{FF2B5EF4-FFF2-40B4-BE49-F238E27FC236}">
                    <a16:creationId xmlns:a16="http://schemas.microsoft.com/office/drawing/2014/main" id="{8528059E-D6D0-45DD-A965-117838396F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798104">
                <a:off x="5163124" y="2279958"/>
                <a:ext cx="387179" cy="38717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69" name="Picture 8" descr="flèche droite">
              <a:extLst>
                <a:ext uri="{FF2B5EF4-FFF2-40B4-BE49-F238E27FC236}">
                  <a16:creationId xmlns:a16="http://schemas.microsoft.com/office/drawing/2014/main" id="{A5A6EAB9-F44A-4033-87CF-7AAD2C49AD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517305" flipV="1">
              <a:off x="1918949" y="1229183"/>
              <a:ext cx="320737" cy="320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60DC3988-704C-4B22-A3FE-38EF5032A1A5}"/>
              </a:ext>
            </a:extLst>
          </p:cNvPr>
          <p:cNvSpPr/>
          <p:nvPr/>
        </p:nvSpPr>
        <p:spPr>
          <a:xfrm rot="6267026">
            <a:off x="3400048" y="6017107"/>
            <a:ext cx="764248" cy="509305"/>
          </a:xfrm>
          <a:custGeom>
            <a:avLst/>
            <a:gdLst>
              <a:gd name="connsiteX0" fmla="*/ 0 w 644056"/>
              <a:gd name="connsiteY0" fmla="*/ 0 h 500933"/>
              <a:gd name="connsiteX1" fmla="*/ 39757 w 644056"/>
              <a:gd name="connsiteY1" fmla="*/ 151075 h 500933"/>
              <a:gd name="connsiteX2" fmla="*/ 95416 w 644056"/>
              <a:gd name="connsiteY2" fmla="*/ 222637 h 500933"/>
              <a:gd name="connsiteX3" fmla="*/ 166978 w 644056"/>
              <a:gd name="connsiteY3" fmla="*/ 286247 h 500933"/>
              <a:gd name="connsiteX4" fmla="*/ 206734 w 644056"/>
              <a:gd name="connsiteY4" fmla="*/ 302150 h 500933"/>
              <a:gd name="connsiteX5" fmla="*/ 278296 w 644056"/>
              <a:gd name="connsiteY5" fmla="*/ 310101 h 500933"/>
              <a:gd name="connsiteX6" fmla="*/ 540689 w 644056"/>
              <a:gd name="connsiteY6" fmla="*/ 318053 h 500933"/>
              <a:gd name="connsiteX7" fmla="*/ 580446 w 644056"/>
              <a:gd name="connsiteY7" fmla="*/ 357809 h 500933"/>
              <a:gd name="connsiteX8" fmla="*/ 620202 w 644056"/>
              <a:gd name="connsiteY8" fmla="*/ 421419 h 500933"/>
              <a:gd name="connsiteX9" fmla="*/ 628153 w 644056"/>
              <a:gd name="connsiteY9" fmla="*/ 453225 h 500933"/>
              <a:gd name="connsiteX10" fmla="*/ 644056 w 644056"/>
              <a:gd name="connsiteY10" fmla="*/ 500933 h 500933"/>
              <a:gd name="connsiteX0" fmla="*/ 0 w 764248"/>
              <a:gd name="connsiteY0" fmla="*/ 0 h 509305"/>
              <a:gd name="connsiteX1" fmla="*/ 159949 w 764248"/>
              <a:gd name="connsiteY1" fmla="*/ 159447 h 509305"/>
              <a:gd name="connsiteX2" fmla="*/ 215608 w 764248"/>
              <a:gd name="connsiteY2" fmla="*/ 231009 h 509305"/>
              <a:gd name="connsiteX3" fmla="*/ 287170 w 764248"/>
              <a:gd name="connsiteY3" fmla="*/ 294619 h 509305"/>
              <a:gd name="connsiteX4" fmla="*/ 326926 w 764248"/>
              <a:gd name="connsiteY4" fmla="*/ 310522 h 509305"/>
              <a:gd name="connsiteX5" fmla="*/ 398488 w 764248"/>
              <a:gd name="connsiteY5" fmla="*/ 318473 h 509305"/>
              <a:gd name="connsiteX6" fmla="*/ 660881 w 764248"/>
              <a:gd name="connsiteY6" fmla="*/ 326425 h 509305"/>
              <a:gd name="connsiteX7" fmla="*/ 700638 w 764248"/>
              <a:gd name="connsiteY7" fmla="*/ 366181 h 509305"/>
              <a:gd name="connsiteX8" fmla="*/ 740394 w 764248"/>
              <a:gd name="connsiteY8" fmla="*/ 429791 h 509305"/>
              <a:gd name="connsiteX9" fmla="*/ 748345 w 764248"/>
              <a:gd name="connsiteY9" fmla="*/ 461597 h 509305"/>
              <a:gd name="connsiteX10" fmla="*/ 764248 w 764248"/>
              <a:gd name="connsiteY10" fmla="*/ 509305 h 509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248" h="509305">
                <a:moveTo>
                  <a:pt x="0" y="0"/>
                </a:moveTo>
                <a:cubicBezTo>
                  <a:pt x="9489" y="56933"/>
                  <a:pt x="124014" y="120946"/>
                  <a:pt x="159949" y="159447"/>
                </a:cubicBezTo>
                <a:cubicBezTo>
                  <a:pt x="195884" y="197948"/>
                  <a:pt x="194896" y="209003"/>
                  <a:pt x="215608" y="231009"/>
                </a:cubicBezTo>
                <a:cubicBezTo>
                  <a:pt x="237482" y="254250"/>
                  <a:pt x="261199" y="276069"/>
                  <a:pt x="287170" y="294619"/>
                </a:cubicBezTo>
                <a:cubicBezTo>
                  <a:pt x="298784" y="302915"/>
                  <a:pt x="312970" y="307531"/>
                  <a:pt x="326926" y="310522"/>
                </a:cubicBezTo>
                <a:cubicBezTo>
                  <a:pt x="350394" y="315551"/>
                  <a:pt x="374514" y="317331"/>
                  <a:pt x="398488" y="318473"/>
                </a:cubicBezTo>
                <a:cubicBezTo>
                  <a:pt x="485893" y="322635"/>
                  <a:pt x="573417" y="323774"/>
                  <a:pt x="660881" y="326425"/>
                </a:cubicBezTo>
                <a:cubicBezTo>
                  <a:pt x="674133" y="339677"/>
                  <a:pt x="688297" y="352077"/>
                  <a:pt x="700638" y="366181"/>
                </a:cubicBezTo>
                <a:cubicBezTo>
                  <a:pt x="708421" y="375076"/>
                  <a:pt x="738616" y="426828"/>
                  <a:pt x="740394" y="429791"/>
                </a:cubicBezTo>
                <a:cubicBezTo>
                  <a:pt x="743044" y="440393"/>
                  <a:pt x="745205" y="451130"/>
                  <a:pt x="748345" y="461597"/>
                </a:cubicBezTo>
                <a:cubicBezTo>
                  <a:pt x="753162" y="477653"/>
                  <a:pt x="764248" y="509305"/>
                  <a:pt x="764248" y="509305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Forme libre : forme 40">
            <a:extLst>
              <a:ext uri="{FF2B5EF4-FFF2-40B4-BE49-F238E27FC236}">
                <a16:creationId xmlns:a16="http://schemas.microsoft.com/office/drawing/2014/main" id="{1AEF0472-B2F8-4BAB-9008-39DA661D6094}"/>
              </a:ext>
            </a:extLst>
          </p:cNvPr>
          <p:cNvSpPr/>
          <p:nvPr/>
        </p:nvSpPr>
        <p:spPr>
          <a:xfrm flipV="1">
            <a:off x="1530227" y="6787515"/>
            <a:ext cx="1737550" cy="707885"/>
          </a:xfrm>
          <a:custGeom>
            <a:avLst/>
            <a:gdLst>
              <a:gd name="connsiteX0" fmla="*/ 739471 w 739471"/>
              <a:gd name="connsiteY0" fmla="*/ 128925 h 431074"/>
              <a:gd name="connsiteX1" fmla="*/ 333955 w 739471"/>
              <a:gd name="connsiteY1" fmla="*/ 144827 h 431074"/>
              <a:gd name="connsiteX2" fmla="*/ 302149 w 739471"/>
              <a:gd name="connsiteY2" fmla="*/ 105071 h 431074"/>
              <a:gd name="connsiteX3" fmla="*/ 318052 w 739471"/>
              <a:gd name="connsiteY3" fmla="*/ 25558 h 431074"/>
              <a:gd name="connsiteX4" fmla="*/ 461176 w 739471"/>
              <a:gd name="connsiteY4" fmla="*/ 113022 h 431074"/>
              <a:gd name="connsiteX5" fmla="*/ 413468 w 739471"/>
              <a:gd name="connsiteY5" fmla="*/ 224340 h 431074"/>
              <a:gd name="connsiteX6" fmla="*/ 341906 w 739471"/>
              <a:gd name="connsiteY6" fmla="*/ 272048 h 431074"/>
              <a:gd name="connsiteX7" fmla="*/ 246490 w 739471"/>
              <a:gd name="connsiteY7" fmla="*/ 319756 h 431074"/>
              <a:gd name="connsiteX8" fmla="*/ 127221 w 739471"/>
              <a:gd name="connsiteY8" fmla="*/ 367464 h 431074"/>
              <a:gd name="connsiteX9" fmla="*/ 79513 w 739471"/>
              <a:gd name="connsiteY9" fmla="*/ 375415 h 431074"/>
              <a:gd name="connsiteX10" fmla="*/ 39756 w 739471"/>
              <a:gd name="connsiteY10" fmla="*/ 391318 h 431074"/>
              <a:gd name="connsiteX11" fmla="*/ 15903 w 739471"/>
              <a:gd name="connsiteY11" fmla="*/ 415172 h 431074"/>
              <a:gd name="connsiteX12" fmla="*/ 0 w 739471"/>
              <a:gd name="connsiteY12" fmla="*/ 431074 h 431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471" h="431074">
                <a:moveTo>
                  <a:pt x="739471" y="128925"/>
                </a:moveTo>
                <a:cubicBezTo>
                  <a:pt x="534957" y="186189"/>
                  <a:pt x="545190" y="215238"/>
                  <a:pt x="333955" y="144827"/>
                </a:cubicBezTo>
                <a:cubicBezTo>
                  <a:pt x="317855" y="139460"/>
                  <a:pt x="312751" y="118323"/>
                  <a:pt x="302149" y="105071"/>
                </a:cubicBezTo>
                <a:cubicBezTo>
                  <a:pt x="307450" y="78567"/>
                  <a:pt x="293876" y="37646"/>
                  <a:pt x="318052" y="25558"/>
                </a:cubicBezTo>
                <a:cubicBezTo>
                  <a:pt x="456479" y="-43656"/>
                  <a:pt x="446972" y="42004"/>
                  <a:pt x="461176" y="113022"/>
                </a:cubicBezTo>
                <a:cubicBezTo>
                  <a:pt x="445273" y="150128"/>
                  <a:pt x="437690" y="192044"/>
                  <a:pt x="413468" y="224340"/>
                </a:cubicBezTo>
                <a:cubicBezTo>
                  <a:pt x="396267" y="247275"/>
                  <a:pt x="366217" y="256854"/>
                  <a:pt x="341906" y="272048"/>
                </a:cubicBezTo>
                <a:cubicBezTo>
                  <a:pt x="279438" y="311091"/>
                  <a:pt x="302358" y="295813"/>
                  <a:pt x="246490" y="319756"/>
                </a:cubicBezTo>
                <a:cubicBezTo>
                  <a:pt x="204558" y="337727"/>
                  <a:pt x="170829" y="356562"/>
                  <a:pt x="127221" y="367464"/>
                </a:cubicBezTo>
                <a:cubicBezTo>
                  <a:pt x="111580" y="371374"/>
                  <a:pt x="95416" y="372765"/>
                  <a:pt x="79513" y="375415"/>
                </a:cubicBezTo>
                <a:cubicBezTo>
                  <a:pt x="66261" y="380716"/>
                  <a:pt x="51860" y="383753"/>
                  <a:pt x="39756" y="391318"/>
                </a:cubicBezTo>
                <a:cubicBezTo>
                  <a:pt x="30221" y="397278"/>
                  <a:pt x="23854" y="407221"/>
                  <a:pt x="15903" y="415172"/>
                </a:cubicBezTo>
                <a:lnTo>
                  <a:pt x="0" y="431074"/>
                </a:ln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E6D14631-77A5-42FB-98B9-8BD83CDEA395}"/>
              </a:ext>
            </a:extLst>
          </p:cNvPr>
          <p:cNvSpPr txBox="1"/>
          <p:nvPr/>
        </p:nvSpPr>
        <p:spPr>
          <a:xfrm>
            <a:off x="4196879" y="3198823"/>
            <a:ext cx="24320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consulte le guide du CSI pour identifier mon rôle.</a:t>
            </a:r>
          </a:p>
        </p:txBody>
      </p: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444AD116-E7FA-46F2-9F78-277605DFF384}"/>
              </a:ext>
            </a:extLst>
          </p:cNvPr>
          <p:cNvGrpSpPr/>
          <p:nvPr/>
        </p:nvGrpSpPr>
        <p:grpSpPr>
          <a:xfrm>
            <a:off x="3676158" y="3030878"/>
            <a:ext cx="895933" cy="789191"/>
            <a:chOff x="4201395" y="3483633"/>
            <a:chExt cx="841653" cy="723082"/>
          </a:xfrm>
        </p:grpSpPr>
        <p:sp>
          <p:nvSpPr>
            <p:cNvPr id="57" name="Forme libre : forme 56">
              <a:extLst>
                <a:ext uri="{FF2B5EF4-FFF2-40B4-BE49-F238E27FC236}">
                  <a16:creationId xmlns:a16="http://schemas.microsoft.com/office/drawing/2014/main" id="{05EE51B0-2DEA-459D-AAD2-95774F82FBA1}"/>
                </a:ext>
              </a:extLst>
            </p:cNvPr>
            <p:cNvSpPr/>
            <p:nvPr/>
          </p:nvSpPr>
          <p:spPr>
            <a:xfrm>
              <a:off x="4203883" y="3590795"/>
              <a:ext cx="469578" cy="51770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B6B6B"/>
            </a:solidFill>
            <a:ln>
              <a:solidFill>
                <a:srgbClr val="DB6B6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B51BEC11-75A2-441C-A624-31EA13656C40}"/>
                </a:ext>
              </a:extLst>
            </p:cNvPr>
            <p:cNvSpPr txBox="1"/>
            <p:nvPr/>
          </p:nvSpPr>
          <p:spPr>
            <a:xfrm>
              <a:off x="4201395" y="3483633"/>
              <a:ext cx="841653" cy="723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B00000"/>
                  </a:solidFill>
                  <a:latin typeface="Fredoka One" panose="02000000000000000000" pitchFamily="2" charset="0"/>
                </a:rPr>
                <a:t>2.</a:t>
              </a:r>
            </a:p>
          </p:txBody>
        </p:sp>
      </p:grpSp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D80CB17C-3494-434E-8D2B-CC966678399D}"/>
              </a:ext>
            </a:extLst>
          </p:cNvPr>
          <p:cNvSpPr/>
          <p:nvPr/>
        </p:nvSpPr>
        <p:spPr>
          <a:xfrm>
            <a:off x="3152842" y="2016483"/>
            <a:ext cx="2779398" cy="1196398"/>
          </a:xfrm>
          <a:custGeom>
            <a:avLst/>
            <a:gdLst>
              <a:gd name="connsiteX0" fmla="*/ 0 w 1435100"/>
              <a:gd name="connsiteY0" fmla="*/ 292100 h 292100"/>
              <a:gd name="connsiteX1" fmla="*/ 482600 w 1435100"/>
              <a:gd name="connsiteY1" fmla="*/ 279400 h 292100"/>
              <a:gd name="connsiteX2" fmla="*/ 673100 w 1435100"/>
              <a:gd name="connsiteY2" fmla="*/ 203200 h 292100"/>
              <a:gd name="connsiteX3" fmla="*/ 825500 w 1435100"/>
              <a:gd name="connsiteY3" fmla="*/ 127000 h 292100"/>
              <a:gd name="connsiteX4" fmla="*/ 889000 w 1435100"/>
              <a:gd name="connsiteY4" fmla="*/ 101600 h 292100"/>
              <a:gd name="connsiteX5" fmla="*/ 939800 w 1435100"/>
              <a:gd name="connsiteY5" fmla="*/ 63500 h 292100"/>
              <a:gd name="connsiteX6" fmla="*/ 1003300 w 1435100"/>
              <a:gd name="connsiteY6" fmla="*/ 50800 h 292100"/>
              <a:gd name="connsiteX7" fmla="*/ 1104900 w 1435100"/>
              <a:gd name="connsiteY7" fmla="*/ 25400 h 292100"/>
              <a:gd name="connsiteX8" fmla="*/ 1219200 w 1435100"/>
              <a:gd name="connsiteY8" fmla="*/ 12700 h 292100"/>
              <a:gd name="connsiteX9" fmla="*/ 1282700 w 1435100"/>
              <a:gd name="connsiteY9" fmla="*/ 0 h 292100"/>
              <a:gd name="connsiteX10" fmla="*/ 1397000 w 1435100"/>
              <a:gd name="connsiteY10" fmla="*/ 25400 h 292100"/>
              <a:gd name="connsiteX11" fmla="*/ 1435100 w 1435100"/>
              <a:gd name="connsiteY11" fmla="*/ 38100 h 292100"/>
              <a:gd name="connsiteX0" fmla="*/ 0 w 1398646"/>
              <a:gd name="connsiteY0" fmla="*/ 292100 h 723900"/>
              <a:gd name="connsiteX1" fmla="*/ 482600 w 1398646"/>
              <a:gd name="connsiteY1" fmla="*/ 279400 h 723900"/>
              <a:gd name="connsiteX2" fmla="*/ 673100 w 1398646"/>
              <a:gd name="connsiteY2" fmla="*/ 203200 h 723900"/>
              <a:gd name="connsiteX3" fmla="*/ 825500 w 1398646"/>
              <a:gd name="connsiteY3" fmla="*/ 127000 h 723900"/>
              <a:gd name="connsiteX4" fmla="*/ 889000 w 1398646"/>
              <a:gd name="connsiteY4" fmla="*/ 101600 h 723900"/>
              <a:gd name="connsiteX5" fmla="*/ 939800 w 1398646"/>
              <a:gd name="connsiteY5" fmla="*/ 63500 h 723900"/>
              <a:gd name="connsiteX6" fmla="*/ 1003300 w 1398646"/>
              <a:gd name="connsiteY6" fmla="*/ 50800 h 723900"/>
              <a:gd name="connsiteX7" fmla="*/ 1104900 w 1398646"/>
              <a:gd name="connsiteY7" fmla="*/ 25400 h 723900"/>
              <a:gd name="connsiteX8" fmla="*/ 1219200 w 1398646"/>
              <a:gd name="connsiteY8" fmla="*/ 12700 h 723900"/>
              <a:gd name="connsiteX9" fmla="*/ 1282700 w 1398646"/>
              <a:gd name="connsiteY9" fmla="*/ 0 h 723900"/>
              <a:gd name="connsiteX10" fmla="*/ 1397000 w 1398646"/>
              <a:gd name="connsiteY10" fmla="*/ 25400 h 723900"/>
              <a:gd name="connsiteX11" fmla="*/ 1343024 w 1398646"/>
              <a:gd name="connsiteY11" fmla="*/ 723900 h 723900"/>
              <a:gd name="connsiteX0" fmla="*/ 0 w 1645987"/>
              <a:gd name="connsiteY0" fmla="*/ 334912 h 766712"/>
              <a:gd name="connsiteX1" fmla="*/ 482600 w 1645987"/>
              <a:gd name="connsiteY1" fmla="*/ 322212 h 766712"/>
              <a:gd name="connsiteX2" fmla="*/ 673100 w 1645987"/>
              <a:gd name="connsiteY2" fmla="*/ 246012 h 766712"/>
              <a:gd name="connsiteX3" fmla="*/ 825500 w 1645987"/>
              <a:gd name="connsiteY3" fmla="*/ 169812 h 766712"/>
              <a:gd name="connsiteX4" fmla="*/ 889000 w 1645987"/>
              <a:gd name="connsiteY4" fmla="*/ 144412 h 766712"/>
              <a:gd name="connsiteX5" fmla="*/ 939800 w 1645987"/>
              <a:gd name="connsiteY5" fmla="*/ 106312 h 766712"/>
              <a:gd name="connsiteX6" fmla="*/ 1003300 w 1645987"/>
              <a:gd name="connsiteY6" fmla="*/ 93612 h 766712"/>
              <a:gd name="connsiteX7" fmla="*/ 1104900 w 1645987"/>
              <a:gd name="connsiteY7" fmla="*/ 68212 h 766712"/>
              <a:gd name="connsiteX8" fmla="*/ 1219200 w 1645987"/>
              <a:gd name="connsiteY8" fmla="*/ 55512 h 766712"/>
              <a:gd name="connsiteX9" fmla="*/ 1282700 w 1645987"/>
              <a:gd name="connsiteY9" fmla="*/ 42812 h 766712"/>
              <a:gd name="connsiteX10" fmla="*/ 1645604 w 1645987"/>
              <a:gd name="connsiteY10" fmla="*/ 1537 h 766712"/>
              <a:gd name="connsiteX11" fmla="*/ 1343024 w 1645987"/>
              <a:gd name="connsiteY11" fmla="*/ 766712 h 766712"/>
              <a:gd name="connsiteX0" fmla="*/ 0 w 1645987"/>
              <a:gd name="connsiteY0" fmla="*/ 606425 h 1038225"/>
              <a:gd name="connsiteX1" fmla="*/ 482600 w 1645987"/>
              <a:gd name="connsiteY1" fmla="*/ 593725 h 1038225"/>
              <a:gd name="connsiteX2" fmla="*/ 673100 w 1645987"/>
              <a:gd name="connsiteY2" fmla="*/ 517525 h 1038225"/>
              <a:gd name="connsiteX3" fmla="*/ 825500 w 1645987"/>
              <a:gd name="connsiteY3" fmla="*/ 441325 h 1038225"/>
              <a:gd name="connsiteX4" fmla="*/ 889000 w 1645987"/>
              <a:gd name="connsiteY4" fmla="*/ 415925 h 1038225"/>
              <a:gd name="connsiteX5" fmla="*/ 939800 w 1645987"/>
              <a:gd name="connsiteY5" fmla="*/ 377825 h 1038225"/>
              <a:gd name="connsiteX6" fmla="*/ 1003300 w 1645987"/>
              <a:gd name="connsiteY6" fmla="*/ 365125 h 1038225"/>
              <a:gd name="connsiteX7" fmla="*/ 1104900 w 1645987"/>
              <a:gd name="connsiteY7" fmla="*/ 339725 h 1038225"/>
              <a:gd name="connsiteX8" fmla="*/ 1219200 w 1645987"/>
              <a:gd name="connsiteY8" fmla="*/ 327025 h 1038225"/>
              <a:gd name="connsiteX9" fmla="*/ 1379379 w 1645987"/>
              <a:gd name="connsiteY9" fmla="*/ 0 h 1038225"/>
              <a:gd name="connsiteX10" fmla="*/ 1645604 w 1645987"/>
              <a:gd name="connsiteY10" fmla="*/ 273050 h 1038225"/>
              <a:gd name="connsiteX11" fmla="*/ 1343024 w 1645987"/>
              <a:gd name="connsiteY11" fmla="*/ 1038225 h 1038225"/>
              <a:gd name="connsiteX0" fmla="*/ 0 w 1645987"/>
              <a:gd name="connsiteY0" fmla="*/ 606425 h 1038225"/>
              <a:gd name="connsiteX1" fmla="*/ 482600 w 1645987"/>
              <a:gd name="connsiteY1" fmla="*/ 593725 h 1038225"/>
              <a:gd name="connsiteX2" fmla="*/ 673100 w 1645987"/>
              <a:gd name="connsiteY2" fmla="*/ 517525 h 1038225"/>
              <a:gd name="connsiteX3" fmla="*/ 825500 w 1645987"/>
              <a:gd name="connsiteY3" fmla="*/ 441325 h 1038225"/>
              <a:gd name="connsiteX4" fmla="*/ 889000 w 1645987"/>
              <a:gd name="connsiteY4" fmla="*/ 415925 h 1038225"/>
              <a:gd name="connsiteX5" fmla="*/ 939800 w 1645987"/>
              <a:gd name="connsiteY5" fmla="*/ 377825 h 1038225"/>
              <a:gd name="connsiteX6" fmla="*/ 1003300 w 1645987"/>
              <a:gd name="connsiteY6" fmla="*/ 365125 h 1038225"/>
              <a:gd name="connsiteX7" fmla="*/ 1104900 w 1645987"/>
              <a:gd name="connsiteY7" fmla="*/ 339725 h 1038225"/>
              <a:gd name="connsiteX8" fmla="*/ 1302068 w 1645987"/>
              <a:gd name="connsiteY8" fmla="*/ 860425 h 1038225"/>
              <a:gd name="connsiteX9" fmla="*/ 1379379 w 1645987"/>
              <a:gd name="connsiteY9" fmla="*/ 0 h 1038225"/>
              <a:gd name="connsiteX10" fmla="*/ 1645604 w 1645987"/>
              <a:gd name="connsiteY10" fmla="*/ 273050 h 1038225"/>
              <a:gd name="connsiteX11" fmla="*/ 1343024 w 1645987"/>
              <a:gd name="connsiteY11" fmla="*/ 1038225 h 1038225"/>
              <a:gd name="connsiteX0" fmla="*/ 0 w 1645987"/>
              <a:gd name="connsiteY0" fmla="*/ 756205 h 1188005"/>
              <a:gd name="connsiteX1" fmla="*/ 482600 w 1645987"/>
              <a:gd name="connsiteY1" fmla="*/ 743505 h 1188005"/>
              <a:gd name="connsiteX2" fmla="*/ 673100 w 1645987"/>
              <a:gd name="connsiteY2" fmla="*/ 667305 h 1188005"/>
              <a:gd name="connsiteX3" fmla="*/ 825500 w 1645987"/>
              <a:gd name="connsiteY3" fmla="*/ 591105 h 1188005"/>
              <a:gd name="connsiteX4" fmla="*/ 889000 w 1645987"/>
              <a:gd name="connsiteY4" fmla="*/ 565705 h 1188005"/>
              <a:gd name="connsiteX5" fmla="*/ 939800 w 1645987"/>
              <a:gd name="connsiteY5" fmla="*/ 527605 h 1188005"/>
              <a:gd name="connsiteX6" fmla="*/ 1003300 w 1645987"/>
              <a:gd name="connsiteY6" fmla="*/ 514905 h 1188005"/>
              <a:gd name="connsiteX7" fmla="*/ 1104900 w 1645987"/>
              <a:gd name="connsiteY7" fmla="*/ 489505 h 1188005"/>
              <a:gd name="connsiteX8" fmla="*/ 1067276 w 1645987"/>
              <a:gd name="connsiteY8" fmla="*/ 10080 h 1188005"/>
              <a:gd name="connsiteX9" fmla="*/ 1379379 w 1645987"/>
              <a:gd name="connsiteY9" fmla="*/ 149780 h 1188005"/>
              <a:gd name="connsiteX10" fmla="*/ 1645604 w 1645987"/>
              <a:gd name="connsiteY10" fmla="*/ 422830 h 1188005"/>
              <a:gd name="connsiteX11" fmla="*/ 1343024 w 1645987"/>
              <a:gd name="connsiteY11" fmla="*/ 1188005 h 1188005"/>
              <a:gd name="connsiteX0" fmla="*/ 0 w 1645987"/>
              <a:gd name="connsiteY0" fmla="*/ 764598 h 1196398"/>
              <a:gd name="connsiteX1" fmla="*/ 482600 w 1645987"/>
              <a:gd name="connsiteY1" fmla="*/ 751898 h 1196398"/>
              <a:gd name="connsiteX2" fmla="*/ 673100 w 1645987"/>
              <a:gd name="connsiteY2" fmla="*/ 675698 h 1196398"/>
              <a:gd name="connsiteX3" fmla="*/ 825500 w 1645987"/>
              <a:gd name="connsiteY3" fmla="*/ 599498 h 1196398"/>
              <a:gd name="connsiteX4" fmla="*/ 889000 w 1645987"/>
              <a:gd name="connsiteY4" fmla="*/ 574098 h 1196398"/>
              <a:gd name="connsiteX5" fmla="*/ 939800 w 1645987"/>
              <a:gd name="connsiteY5" fmla="*/ 535998 h 1196398"/>
              <a:gd name="connsiteX6" fmla="*/ 1003300 w 1645987"/>
              <a:gd name="connsiteY6" fmla="*/ 523298 h 1196398"/>
              <a:gd name="connsiteX7" fmla="*/ 1146334 w 1645987"/>
              <a:gd name="connsiteY7" fmla="*/ 659823 h 1196398"/>
              <a:gd name="connsiteX8" fmla="*/ 1067276 w 1645987"/>
              <a:gd name="connsiteY8" fmla="*/ 18473 h 1196398"/>
              <a:gd name="connsiteX9" fmla="*/ 1379379 w 1645987"/>
              <a:gd name="connsiteY9" fmla="*/ 158173 h 1196398"/>
              <a:gd name="connsiteX10" fmla="*/ 1645604 w 1645987"/>
              <a:gd name="connsiteY10" fmla="*/ 431223 h 1196398"/>
              <a:gd name="connsiteX11" fmla="*/ 1343024 w 1645987"/>
              <a:gd name="connsiteY11" fmla="*/ 1196398 h 1196398"/>
              <a:gd name="connsiteX0" fmla="*/ 0 w 1645987"/>
              <a:gd name="connsiteY0" fmla="*/ 764598 h 1196398"/>
              <a:gd name="connsiteX1" fmla="*/ 482600 w 1645987"/>
              <a:gd name="connsiteY1" fmla="*/ 751898 h 1196398"/>
              <a:gd name="connsiteX2" fmla="*/ 673100 w 1645987"/>
              <a:gd name="connsiteY2" fmla="*/ 675698 h 1196398"/>
              <a:gd name="connsiteX3" fmla="*/ 825500 w 1645987"/>
              <a:gd name="connsiteY3" fmla="*/ 599498 h 1196398"/>
              <a:gd name="connsiteX4" fmla="*/ 889000 w 1645987"/>
              <a:gd name="connsiteY4" fmla="*/ 574098 h 1196398"/>
              <a:gd name="connsiteX5" fmla="*/ 939800 w 1645987"/>
              <a:gd name="connsiteY5" fmla="*/ 535998 h 1196398"/>
              <a:gd name="connsiteX6" fmla="*/ 961866 w 1645987"/>
              <a:gd name="connsiteY6" fmla="*/ 923348 h 1196398"/>
              <a:gd name="connsiteX7" fmla="*/ 1146334 w 1645987"/>
              <a:gd name="connsiteY7" fmla="*/ 659823 h 1196398"/>
              <a:gd name="connsiteX8" fmla="*/ 1067276 w 1645987"/>
              <a:gd name="connsiteY8" fmla="*/ 18473 h 1196398"/>
              <a:gd name="connsiteX9" fmla="*/ 1379379 w 1645987"/>
              <a:gd name="connsiteY9" fmla="*/ 158173 h 1196398"/>
              <a:gd name="connsiteX10" fmla="*/ 1645604 w 1645987"/>
              <a:gd name="connsiteY10" fmla="*/ 431223 h 1196398"/>
              <a:gd name="connsiteX11" fmla="*/ 1343024 w 1645987"/>
              <a:gd name="connsiteY11" fmla="*/ 1196398 h 1196398"/>
              <a:gd name="connsiteX0" fmla="*/ 0 w 1645987"/>
              <a:gd name="connsiteY0" fmla="*/ 764598 h 1196398"/>
              <a:gd name="connsiteX1" fmla="*/ 482600 w 1645987"/>
              <a:gd name="connsiteY1" fmla="*/ 751898 h 1196398"/>
              <a:gd name="connsiteX2" fmla="*/ 673100 w 1645987"/>
              <a:gd name="connsiteY2" fmla="*/ 675698 h 1196398"/>
              <a:gd name="connsiteX3" fmla="*/ 825500 w 1645987"/>
              <a:gd name="connsiteY3" fmla="*/ 599498 h 1196398"/>
              <a:gd name="connsiteX4" fmla="*/ 889000 w 1645987"/>
              <a:gd name="connsiteY4" fmla="*/ 574098 h 1196398"/>
              <a:gd name="connsiteX5" fmla="*/ 787876 w 1645987"/>
              <a:gd name="connsiteY5" fmla="*/ 850323 h 1196398"/>
              <a:gd name="connsiteX6" fmla="*/ 961866 w 1645987"/>
              <a:gd name="connsiteY6" fmla="*/ 923348 h 1196398"/>
              <a:gd name="connsiteX7" fmla="*/ 1146334 w 1645987"/>
              <a:gd name="connsiteY7" fmla="*/ 659823 h 1196398"/>
              <a:gd name="connsiteX8" fmla="*/ 1067276 w 1645987"/>
              <a:gd name="connsiteY8" fmla="*/ 18473 h 1196398"/>
              <a:gd name="connsiteX9" fmla="*/ 1379379 w 1645987"/>
              <a:gd name="connsiteY9" fmla="*/ 158173 h 1196398"/>
              <a:gd name="connsiteX10" fmla="*/ 1645604 w 1645987"/>
              <a:gd name="connsiteY10" fmla="*/ 431223 h 1196398"/>
              <a:gd name="connsiteX11" fmla="*/ 1343024 w 1645987"/>
              <a:gd name="connsiteY11" fmla="*/ 1196398 h 1196398"/>
              <a:gd name="connsiteX0" fmla="*/ 0 w 1645987"/>
              <a:gd name="connsiteY0" fmla="*/ 764598 h 1196398"/>
              <a:gd name="connsiteX1" fmla="*/ 482600 w 1645987"/>
              <a:gd name="connsiteY1" fmla="*/ 751898 h 1196398"/>
              <a:gd name="connsiteX2" fmla="*/ 673100 w 1645987"/>
              <a:gd name="connsiteY2" fmla="*/ 675698 h 1196398"/>
              <a:gd name="connsiteX3" fmla="*/ 793273 w 1645987"/>
              <a:gd name="connsiteY3" fmla="*/ 228023 h 1196398"/>
              <a:gd name="connsiteX4" fmla="*/ 889000 w 1645987"/>
              <a:gd name="connsiteY4" fmla="*/ 574098 h 1196398"/>
              <a:gd name="connsiteX5" fmla="*/ 787876 w 1645987"/>
              <a:gd name="connsiteY5" fmla="*/ 850323 h 1196398"/>
              <a:gd name="connsiteX6" fmla="*/ 961866 w 1645987"/>
              <a:gd name="connsiteY6" fmla="*/ 923348 h 1196398"/>
              <a:gd name="connsiteX7" fmla="*/ 1146334 w 1645987"/>
              <a:gd name="connsiteY7" fmla="*/ 659823 h 1196398"/>
              <a:gd name="connsiteX8" fmla="*/ 1067276 w 1645987"/>
              <a:gd name="connsiteY8" fmla="*/ 18473 h 1196398"/>
              <a:gd name="connsiteX9" fmla="*/ 1379379 w 1645987"/>
              <a:gd name="connsiteY9" fmla="*/ 158173 h 1196398"/>
              <a:gd name="connsiteX10" fmla="*/ 1645604 w 1645987"/>
              <a:gd name="connsiteY10" fmla="*/ 431223 h 1196398"/>
              <a:gd name="connsiteX11" fmla="*/ 1343024 w 1645987"/>
              <a:gd name="connsiteY11" fmla="*/ 1196398 h 1196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45987" h="1196398">
                <a:moveTo>
                  <a:pt x="0" y="764598"/>
                </a:moveTo>
                <a:cubicBezTo>
                  <a:pt x="160867" y="760365"/>
                  <a:pt x="322257" y="765544"/>
                  <a:pt x="482600" y="751898"/>
                </a:cubicBezTo>
                <a:cubicBezTo>
                  <a:pt x="557952" y="745485"/>
                  <a:pt x="621321" y="763010"/>
                  <a:pt x="673100" y="675698"/>
                </a:cubicBezTo>
                <a:cubicBezTo>
                  <a:pt x="724879" y="588386"/>
                  <a:pt x="524528" y="374611"/>
                  <a:pt x="793273" y="228023"/>
                </a:cubicBezTo>
                <a:cubicBezTo>
                  <a:pt x="813287" y="217107"/>
                  <a:pt x="889899" y="470381"/>
                  <a:pt x="889000" y="574098"/>
                </a:cubicBezTo>
                <a:cubicBezTo>
                  <a:pt x="888101" y="677815"/>
                  <a:pt x="775732" y="792115"/>
                  <a:pt x="787876" y="850323"/>
                </a:cubicBezTo>
                <a:cubicBezTo>
                  <a:pt x="800020" y="908531"/>
                  <a:pt x="902123" y="955098"/>
                  <a:pt x="961866" y="923348"/>
                </a:cubicBezTo>
                <a:cubicBezTo>
                  <a:pt x="1021609" y="891598"/>
                  <a:pt x="1128766" y="810635"/>
                  <a:pt x="1146334" y="659823"/>
                </a:cubicBezTo>
                <a:cubicBezTo>
                  <a:pt x="1163902" y="509011"/>
                  <a:pt x="1028435" y="102081"/>
                  <a:pt x="1067276" y="18473"/>
                </a:cubicBezTo>
                <a:cubicBezTo>
                  <a:pt x="1106117" y="-65135"/>
                  <a:pt x="1358212" y="162406"/>
                  <a:pt x="1379379" y="158173"/>
                </a:cubicBezTo>
                <a:cubicBezTo>
                  <a:pt x="1423027" y="166903"/>
                  <a:pt x="1603755" y="419266"/>
                  <a:pt x="1645604" y="431223"/>
                </a:cubicBezTo>
                <a:cubicBezTo>
                  <a:pt x="1658476" y="434901"/>
                  <a:pt x="1343024" y="1196398"/>
                  <a:pt x="1343024" y="1196398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4ABAA32D-DC31-4DF7-B565-68578FB4945D}"/>
              </a:ext>
            </a:extLst>
          </p:cNvPr>
          <p:cNvSpPr/>
          <p:nvPr/>
        </p:nvSpPr>
        <p:spPr>
          <a:xfrm rot="2263756">
            <a:off x="3318314" y="3229536"/>
            <a:ext cx="2189313" cy="1963602"/>
          </a:xfrm>
          <a:custGeom>
            <a:avLst/>
            <a:gdLst>
              <a:gd name="connsiteX0" fmla="*/ 241300 w 508351"/>
              <a:gd name="connsiteY0" fmla="*/ 0 h 2108200"/>
              <a:gd name="connsiteX1" fmla="*/ 254000 w 508351"/>
              <a:gd name="connsiteY1" fmla="*/ 596900 h 2108200"/>
              <a:gd name="connsiteX2" fmla="*/ 241300 w 508351"/>
              <a:gd name="connsiteY2" fmla="*/ 660400 h 2108200"/>
              <a:gd name="connsiteX3" fmla="*/ 152400 w 508351"/>
              <a:gd name="connsiteY3" fmla="*/ 927100 h 2108200"/>
              <a:gd name="connsiteX4" fmla="*/ 190500 w 508351"/>
              <a:gd name="connsiteY4" fmla="*/ 1155700 h 2108200"/>
              <a:gd name="connsiteX5" fmla="*/ 431800 w 508351"/>
              <a:gd name="connsiteY5" fmla="*/ 1409700 h 2108200"/>
              <a:gd name="connsiteX6" fmla="*/ 482600 w 508351"/>
              <a:gd name="connsiteY6" fmla="*/ 1435100 h 2108200"/>
              <a:gd name="connsiteX7" fmla="*/ 508000 w 508351"/>
              <a:gd name="connsiteY7" fmla="*/ 1574800 h 2108200"/>
              <a:gd name="connsiteX8" fmla="*/ 457200 w 508351"/>
              <a:gd name="connsiteY8" fmla="*/ 1803400 h 2108200"/>
              <a:gd name="connsiteX9" fmla="*/ 317500 w 508351"/>
              <a:gd name="connsiteY9" fmla="*/ 1905000 h 2108200"/>
              <a:gd name="connsiteX10" fmla="*/ 254000 w 508351"/>
              <a:gd name="connsiteY10" fmla="*/ 1943100 h 2108200"/>
              <a:gd name="connsiteX11" fmla="*/ 203200 w 508351"/>
              <a:gd name="connsiteY11" fmla="*/ 1955800 h 2108200"/>
              <a:gd name="connsiteX12" fmla="*/ 12700 w 508351"/>
              <a:gd name="connsiteY12" fmla="*/ 2082800 h 2108200"/>
              <a:gd name="connsiteX13" fmla="*/ 0 w 508351"/>
              <a:gd name="connsiteY13" fmla="*/ 2108200 h 2108200"/>
              <a:gd name="connsiteX0" fmla="*/ 2011036 w 2278087"/>
              <a:gd name="connsiteY0" fmla="*/ 0 h 2249058"/>
              <a:gd name="connsiteX1" fmla="*/ 2023736 w 2278087"/>
              <a:gd name="connsiteY1" fmla="*/ 596900 h 2249058"/>
              <a:gd name="connsiteX2" fmla="*/ 2011036 w 2278087"/>
              <a:gd name="connsiteY2" fmla="*/ 660400 h 2249058"/>
              <a:gd name="connsiteX3" fmla="*/ 1922136 w 2278087"/>
              <a:gd name="connsiteY3" fmla="*/ 927100 h 2249058"/>
              <a:gd name="connsiteX4" fmla="*/ 1960236 w 2278087"/>
              <a:gd name="connsiteY4" fmla="*/ 1155700 h 2249058"/>
              <a:gd name="connsiteX5" fmla="*/ 2201536 w 2278087"/>
              <a:gd name="connsiteY5" fmla="*/ 1409700 h 2249058"/>
              <a:gd name="connsiteX6" fmla="*/ 2252336 w 2278087"/>
              <a:gd name="connsiteY6" fmla="*/ 1435100 h 2249058"/>
              <a:gd name="connsiteX7" fmla="*/ 2277736 w 2278087"/>
              <a:gd name="connsiteY7" fmla="*/ 1574800 h 2249058"/>
              <a:gd name="connsiteX8" fmla="*/ 2226936 w 2278087"/>
              <a:gd name="connsiteY8" fmla="*/ 1803400 h 2249058"/>
              <a:gd name="connsiteX9" fmla="*/ 2087236 w 2278087"/>
              <a:gd name="connsiteY9" fmla="*/ 1905000 h 2249058"/>
              <a:gd name="connsiteX10" fmla="*/ 2023736 w 2278087"/>
              <a:gd name="connsiteY10" fmla="*/ 1943100 h 2249058"/>
              <a:gd name="connsiteX11" fmla="*/ 1972936 w 2278087"/>
              <a:gd name="connsiteY11" fmla="*/ 1955800 h 2249058"/>
              <a:gd name="connsiteX12" fmla="*/ 1782436 w 2278087"/>
              <a:gd name="connsiteY12" fmla="*/ 2082800 h 2249058"/>
              <a:gd name="connsiteX13" fmla="*/ 0 w 2278087"/>
              <a:gd name="connsiteY13" fmla="*/ 2249058 h 2249058"/>
              <a:gd name="connsiteX0" fmla="*/ 2011036 w 2278087"/>
              <a:gd name="connsiteY0" fmla="*/ 0 h 2249058"/>
              <a:gd name="connsiteX1" fmla="*/ 2023736 w 2278087"/>
              <a:gd name="connsiteY1" fmla="*/ 596900 h 2249058"/>
              <a:gd name="connsiteX2" fmla="*/ 2011036 w 2278087"/>
              <a:gd name="connsiteY2" fmla="*/ 660400 h 2249058"/>
              <a:gd name="connsiteX3" fmla="*/ 1922136 w 2278087"/>
              <a:gd name="connsiteY3" fmla="*/ 927100 h 2249058"/>
              <a:gd name="connsiteX4" fmla="*/ 1960236 w 2278087"/>
              <a:gd name="connsiteY4" fmla="*/ 1155700 h 2249058"/>
              <a:gd name="connsiteX5" fmla="*/ 2201536 w 2278087"/>
              <a:gd name="connsiteY5" fmla="*/ 1409700 h 2249058"/>
              <a:gd name="connsiteX6" fmla="*/ 2252336 w 2278087"/>
              <a:gd name="connsiteY6" fmla="*/ 1435100 h 2249058"/>
              <a:gd name="connsiteX7" fmla="*/ 2277736 w 2278087"/>
              <a:gd name="connsiteY7" fmla="*/ 1574800 h 2249058"/>
              <a:gd name="connsiteX8" fmla="*/ 2226936 w 2278087"/>
              <a:gd name="connsiteY8" fmla="*/ 1803400 h 2249058"/>
              <a:gd name="connsiteX9" fmla="*/ 2087236 w 2278087"/>
              <a:gd name="connsiteY9" fmla="*/ 1905000 h 2249058"/>
              <a:gd name="connsiteX10" fmla="*/ 2023736 w 2278087"/>
              <a:gd name="connsiteY10" fmla="*/ 1943100 h 2249058"/>
              <a:gd name="connsiteX11" fmla="*/ 1972936 w 2278087"/>
              <a:gd name="connsiteY11" fmla="*/ 1955800 h 2249058"/>
              <a:gd name="connsiteX12" fmla="*/ 438810 w 2278087"/>
              <a:gd name="connsiteY12" fmla="*/ 1544726 h 2249058"/>
              <a:gd name="connsiteX13" fmla="*/ 0 w 2278087"/>
              <a:gd name="connsiteY13" fmla="*/ 2249058 h 2249058"/>
              <a:gd name="connsiteX0" fmla="*/ 2011036 w 2278087"/>
              <a:gd name="connsiteY0" fmla="*/ 0 h 2249058"/>
              <a:gd name="connsiteX1" fmla="*/ 2023736 w 2278087"/>
              <a:gd name="connsiteY1" fmla="*/ 596900 h 2249058"/>
              <a:gd name="connsiteX2" fmla="*/ 2011036 w 2278087"/>
              <a:gd name="connsiteY2" fmla="*/ 660400 h 2249058"/>
              <a:gd name="connsiteX3" fmla="*/ 1922136 w 2278087"/>
              <a:gd name="connsiteY3" fmla="*/ 927100 h 2249058"/>
              <a:gd name="connsiteX4" fmla="*/ 1960236 w 2278087"/>
              <a:gd name="connsiteY4" fmla="*/ 1155700 h 2249058"/>
              <a:gd name="connsiteX5" fmla="*/ 2201536 w 2278087"/>
              <a:gd name="connsiteY5" fmla="*/ 1409700 h 2249058"/>
              <a:gd name="connsiteX6" fmla="*/ 2252336 w 2278087"/>
              <a:gd name="connsiteY6" fmla="*/ 1435100 h 2249058"/>
              <a:gd name="connsiteX7" fmla="*/ 2277736 w 2278087"/>
              <a:gd name="connsiteY7" fmla="*/ 1574800 h 2249058"/>
              <a:gd name="connsiteX8" fmla="*/ 2226936 w 2278087"/>
              <a:gd name="connsiteY8" fmla="*/ 1803400 h 2249058"/>
              <a:gd name="connsiteX9" fmla="*/ 2087236 w 2278087"/>
              <a:gd name="connsiteY9" fmla="*/ 1905000 h 2249058"/>
              <a:gd name="connsiteX10" fmla="*/ 2023736 w 2278087"/>
              <a:gd name="connsiteY10" fmla="*/ 1943100 h 2249058"/>
              <a:gd name="connsiteX11" fmla="*/ 1128268 w 2278087"/>
              <a:gd name="connsiteY11" fmla="*/ 1657920 h 2249058"/>
              <a:gd name="connsiteX12" fmla="*/ 438810 w 2278087"/>
              <a:gd name="connsiteY12" fmla="*/ 1544726 h 2249058"/>
              <a:gd name="connsiteX13" fmla="*/ 0 w 2278087"/>
              <a:gd name="connsiteY13" fmla="*/ 2249058 h 2249058"/>
              <a:gd name="connsiteX0" fmla="*/ 2011036 w 2345142"/>
              <a:gd name="connsiteY0" fmla="*/ 0 h 2249058"/>
              <a:gd name="connsiteX1" fmla="*/ 2023736 w 2345142"/>
              <a:gd name="connsiteY1" fmla="*/ 596900 h 2249058"/>
              <a:gd name="connsiteX2" fmla="*/ 2011036 w 2345142"/>
              <a:gd name="connsiteY2" fmla="*/ 660400 h 2249058"/>
              <a:gd name="connsiteX3" fmla="*/ 1922136 w 2345142"/>
              <a:gd name="connsiteY3" fmla="*/ 927100 h 2249058"/>
              <a:gd name="connsiteX4" fmla="*/ 1960236 w 2345142"/>
              <a:gd name="connsiteY4" fmla="*/ 1155700 h 2249058"/>
              <a:gd name="connsiteX5" fmla="*/ 2201536 w 2345142"/>
              <a:gd name="connsiteY5" fmla="*/ 1409700 h 2249058"/>
              <a:gd name="connsiteX6" fmla="*/ 2252336 w 2345142"/>
              <a:gd name="connsiteY6" fmla="*/ 1435100 h 2249058"/>
              <a:gd name="connsiteX7" fmla="*/ 2277736 w 2345142"/>
              <a:gd name="connsiteY7" fmla="*/ 1574800 h 2249058"/>
              <a:gd name="connsiteX8" fmla="*/ 1283020 w 2345142"/>
              <a:gd name="connsiteY8" fmla="*/ 1112631 h 2249058"/>
              <a:gd name="connsiteX9" fmla="*/ 2087236 w 2345142"/>
              <a:gd name="connsiteY9" fmla="*/ 1905000 h 2249058"/>
              <a:gd name="connsiteX10" fmla="*/ 2023736 w 2345142"/>
              <a:gd name="connsiteY10" fmla="*/ 1943100 h 2249058"/>
              <a:gd name="connsiteX11" fmla="*/ 1128268 w 2345142"/>
              <a:gd name="connsiteY11" fmla="*/ 1657920 h 2249058"/>
              <a:gd name="connsiteX12" fmla="*/ 438810 w 2345142"/>
              <a:gd name="connsiteY12" fmla="*/ 1544726 h 2249058"/>
              <a:gd name="connsiteX13" fmla="*/ 0 w 2345142"/>
              <a:gd name="connsiteY13" fmla="*/ 2249058 h 2249058"/>
              <a:gd name="connsiteX0" fmla="*/ 2011036 w 2252438"/>
              <a:gd name="connsiteY0" fmla="*/ 0 h 2249058"/>
              <a:gd name="connsiteX1" fmla="*/ 2023736 w 2252438"/>
              <a:gd name="connsiteY1" fmla="*/ 596900 h 2249058"/>
              <a:gd name="connsiteX2" fmla="*/ 2011036 w 2252438"/>
              <a:gd name="connsiteY2" fmla="*/ 660400 h 2249058"/>
              <a:gd name="connsiteX3" fmla="*/ 1922136 w 2252438"/>
              <a:gd name="connsiteY3" fmla="*/ 927100 h 2249058"/>
              <a:gd name="connsiteX4" fmla="*/ 1960236 w 2252438"/>
              <a:gd name="connsiteY4" fmla="*/ 1155700 h 2249058"/>
              <a:gd name="connsiteX5" fmla="*/ 2201536 w 2252438"/>
              <a:gd name="connsiteY5" fmla="*/ 1409700 h 2249058"/>
              <a:gd name="connsiteX6" fmla="*/ 2252336 w 2252438"/>
              <a:gd name="connsiteY6" fmla="*/ 1435100 h 2249058"/>
              <a:gd name="connsiteX7" fmla="*/ 1583232 w 2252438"/>
              <a:gd name="connsiteY7" fmla="*/ 2015796 h 2249058"/>
              <a:gd name="connsiteX8" fmla="*/ 1283020 w 2252438"/>
              <a:gd name="connsiteY8" fmla="*/ 1112631 h 2249058"/>
              <a:gd name="connsiteX9" fmla="*/ 2087236 w 2252438"/>
              <a:gd name="connsiteY9" fmla="*/ 1905000 h 2249058"/>
              <a:gd name="connsiteX10" fmla="*/ 2023736 w 2252438"/>
              <a:gd name="connsiteY10" fmla="*/ 1943100 h 2249058"/>
              <a:gd name="connsiteX11" fmla="*/ 1128268 w 2252438"/>
              <a:gd name="connsiteY11" fmla="*/ 1657920 h 2249058"/>
              <a:gd name="connsiteX12" fmla="*/ 438810 w 2252438"/>
              <a:gd name="connsiteY12" fmla="*/ 1544726 h 2249058"/>
              <a:gd name="connsiteX13" fmla="*/ 0 w 2252438"/>
              <a:gd name="connsiteY13" fmla="*/ 2249058 h 2249058"/>
              <a:gd name="connsiteX0" fmla="*/ 2011036 w 2595620"/>
              <a:gd name="connsiteY0" fmla="*/ 0 h 2249058"/>
              <a:gd name="connsiteX1" fmla="*/ 2023736 w 2595620"/>
              <a:gd name="connsiteY1" fmla="*/ 596900 h 2249058"/>
              <a:gd name="connsiteX2" fmla="*/ 2011036 w 2595620"/>
              <a:gd name="connsiteY2" fmla="*/ 660400 h 2249058"/>
              <a:gd name="connsiteX3" fmla="*/ 1922136 w 2595620"/>
              <a:gd name="connsiteY3" fmla="*/ 927100 h 2249058"/>
              <a:gd name="connsiteX4" fmla="*/ 1960236 w 2595620"/>
              <a:gd name="connsiteY4" fmla="*/ 1155700 h 2249058"/>
              <a:gd name="connsiteX5" fmla="*/ 2201536 w 2595620"/>
              <a:gd name="connsiteY5" fmla="*/ 1409700 h 2249058"/>
              <a:gd name="connsiteX6" fmla="*/ 2252336 w 2595620"/>
              <a:gd name="connsiteY6" fmla="*/ 1435100 h 2249058"/>
              <a:gd name="connsiteX7" fmla="*/ 1583232 w 2595620"/>
              <a:gd name="connsiteY7" fmla="*/ 2015796 h 2249058"/>
              <a:gd name="connsiteX8" fmla="*/ 1283020 w 2595620"/>
              <a:gd name="connsiteY8" fmla="*/ 1112631 h 2249058"/>
              <a:gd name="connsiteX9" fmla="*/ 2087236 w 2595620"/>
              <a:gd name="connsiteY9" fmla="*/ 1905000 h 2249058"/>
              <a:gd name="connsiteX10" fmla="*/ 2560152 w 2595620"/>
              <a:gd name="connsiteY10" fmla="*/ 1251082 h 2249058"/>
              <a:gd name="connsiteX11" fmla="*/ 1128268 w 2595620"/>
              <a:gd name="connsiteY11" fmla="*/ 1657920 h 2249058"/>
              <a:gd name="connsiteX12" fmla="*/ 438810 w 2595620"/>
              <a:gd name="connsiteY12" fmla="*/ 1544726 h 2249058"/>
              <a:gd name="connsiteX13" fmla="*/ 0 w 2595620"/>
              <a:gd name="connsiteY13" fmla="*/ 2249058 h 2249058"/>
              <a:gd name="connsiteX0" fmla="*/ 2011036 w 2595620"/>
              <a:gd name="connsiteY0" fmla="*/ 0 h 2249058"/>
              <a:gd name="connsiteX1" fmla="*/ 2023736 w 2595620"/>
              <a:gd name="connsiteY1" fmla="*/ 596900 h 2249058"/>
              <a:gd name="connsiteX2" fmla="*/ 2011036 w 2595620"/>
              <a:gd name="connsiteY2" fmla="*/ 660400 h 2249058"/>
              <a:gd name="connsiteX3" fmla="*/ 1922136 w 2595620"/>
              <a:gd name="connsiteY3" fmla="*/ 927100 h 2249058"/>
              <a:gd name="connsiteX4" fmla="*/ 1960236 w 2595620"/>
              <a:gd name="connsiteY4" fmla="*/ 1155700 h 2249058"/>
              <a:gd name="connsiteX5" fmla="*/ 2201536 w 2595620"/>
              <a:gd name="connsiteY5" fmla="*/ 1409700 h 2249058"/>
              <a:gd name="connsiteX6" fmla="*/ 1516384 w 2595620"/>
              <a:gd name="connsiteY6" fmla="*/ 764072 h 2249058"/>
              <a:gd name="connsiteX7" fmla="*/ 1583232 w 2595620"/>
              <a:gd name="connsiteY7" fmla="*/ 2015796 h 2249058"/>
              <a:gd name="connsiteX8" fmla="*/ 1283020 w 2595620"/>
              <a:gd name="connsiteY8" fmla="*/ 1112631 h 2249058"/>
              <a:gd name="connsiteX9" fmla="*/ 2087236 w 2595620"/>
              <a:gd name="connsiteY9" fmla="*/ 1905000 h 2249058"/>
              <a:gd name="connsiteX10" fmla="*/ 2560152 w 2595620"/>
              <a:gd name="connsiteY10" fmla="*/ 1251082 h 2249058"/>
              <a:gd name="connsiteX11" fmla="*/ 1128268 w 2595620"/>
              <a:gd name="connsiteY11" fmla="*/ 1657920 h 2249058"/>
              <a:gd name="connsiteX12" fmla="*/ 438810 w 2595620"/>
              <a:gd name="connsiteY12" fmla="*/ 1544726 h 2249058"/>
              <a:gd name="connsiteX13" fmla="*/ 0 w 2595620"/>
              <a:gd name="connsiteY13" fmla="*/ 2249058 h 2249058"/>
              <a:gd name="connsiteX0" fmla="*/ 2011036 w 2595620"/>
              <a:gd name="connsiteY0" fmla="*/ 0 h 2249058"/>
              <a:gd name="connsiteX1" fmla="*/ 2023736 w 2595620"/>
              <a:gd name="connsiteY1" fmla="*/ 596900 h 2249058"/>
              <a:gd name="connsiteX2" fmla="*/ 2011036 w 2595620"/>
              <a:gd name="connsiteY2" fmla="*/ 660400 h 2249058"/>
              <a:gd name="connsiteX3" fmla="*/ 1922136 w 2595620"/>
              <a:gd name="connsiteY3" fmla="*/ 927100 h 2249058"/>
              <a:gd name="connsiteX4" fmla="*/ 1960236 w 2595620"/>
              <a:gd name="connsiteY4" fmla="*/ 1155700 h 2249058"/>
              <a:gd name="connsiteX5" fmla="*/ 2201536 w 2595620"/>
              <a:gd name="connsiteY5" fmla="*/ 1409700 h 2249058"/>
              <a:gd name="connsiteX6" fmla="*/ 1516384 w 2595620"/>
              <a:gd name="connsiteY6" fmla="*/ 764072 h 2249058"/>
              <a:gd name="connsiteX7" fmla="*/ 1273000 w 2595620"/>
              <a:gd name="connsiteY7" fmla="*/ 1147862 h 2249058"/>
              <a:gd name="connsiteX8" fmla="*/ 1283020 w 2595620"/>
              <a:gd name="connsiteY8" fmla="*/ 1112631 h 2249058"/>
              <a:gd name="connsiteX9" fmla="*/ 2087236 w 2595620"/>
              <a:gd name="connsiteY9" fmla="*/ 1905000 h 2249058"/>
              <a:gd name="connsiteX10" fmla="*/ 2560152 w 2595620"/>
              <a:gd name="connsiteY10" fmla="*/ 1251082 h 2249058"/>
              <a:gd name="connsiteX11" fmla="*/ 1128268 w 2595620"/>
              <a:gd name="connsiteY11" fmla="*/ 1657920 h 2249058"/>
              <a:gd name="connsiteX12" fmla="*/ 438810 w 2595620"/>
              <a:gd name="connsiteY12" fmla="*/ 1544726 h 2249058"/>
              <a:gd name="connsiteX13" fmla="*/ 0 w 2595620"/>
              <a:gd name="connsiteY13" fmla="*/ 2249058 h 2249058"/>
              <a:gd name="connsiteX0" fmla="*/ 2011036 w 2595144"/>
              <a:gd name="connsiteY0" fmla="*/ 0 h 2249058"/>
              <a:gd name="connsiteX1" fmla="*/ 2023736 w 2595144"/>
              <a:gd name="connsiteY1" fmla="*/ 596900 h 2249058"/>
              <a:gd name="connsiteX2" fmla="*/ 2011036 w 2595144"/>
              <a:gd name="connsiteY2" fmla="*/ 660400 h 2249058"/>
              <a:gd name="connsiteX3" fmla="*/ 1922136 w 2595144"/>
              <a:gd name="connsiteY3" fmla="*/ 927100 h 2249058"/>
              <a:gd name="connsiteX4" fmla="*/ 1960236 w 2595144"/>
              <a:gd name="connsiteY4" fmla="*/ 1155700 h 2249058"/>
              <a:gd name="connsiteX5" fmla="*/ 2201536 w 2595144"/>
              <a:gd name="connsiteY5" fmla="*/ 1409700 h 2249058"/>
              <a:gd name="connsiteX6" fmla="*/ 1516384 w 2595144"/>
              <a:gd name="connsiteY6" fmla="*/ 764072 h 2249058"/>
              <a:gd name="connsiteX7" fmla="*/ 1273000 w 2595144"/>
              <a:gd name="connsiteY7" fmla="*/ 1147862 h 2249058"/>
              <a:gd name="connsiteX8" fmla="*/ 1331078 w 2595144"/>
              <a:gd name="connsiteY8" fmla="*/ 1268137 h 2249058"/>
              <a:gd name="connsiteX9" fmla="*/ 2087236 w 2595144"/>
              <a:gd name="connsiteY9" fmla="*/ 1905000 h 2249058"/>
              <a:gd name="connsiteX10" fmla="*/ 2560152 w 2595144"/>
              <a:gd name="connsiteY10" fmla="*/ 1251082 h 2249058"/>
              <a:gd name="connsiteX11" fmla="*/ 1128268 w 2595144"/>
              <a:gd name="connsiteY11" fmla="*/ 1657920 h 2249058"/>
              <a:gd name="connsiteX12" fmla="*/ 438810 w 2595144"/>
              <a:gd name="connsiteY12" fmla="*/ 1544726 h 2249058"/>
              <a:gd name="connsiteX13" fmla="*/ 0 w 2595144"/>
              <a:gd name="connsiteY13" fmla="*/ 2249058 h 2249058"/>
              <a:gd name="connsiteX0" fmla="*/ 2011036 w 2595144"/>
              <a:gd name="connsiteY0" fmla="*/ 0 h 2249058"/>
              <a:gd name="connsiteX1" fmla="*/ 2023736 w 2595144"/>
              <a:gd name="connsiteY1" fmla="*/ 596900 h 2249058"/>
              <a:gd name="connsiteX2" fmla="*/ 2011036 w 2595144"/>
              <a:gd name="connsiteY2" fmla="*/ 660400 h 2249058"/>
              <a:gd name="connsiteX3" fmla="*/ 1922136 w 2595144"/>
              <a:gd name="connsiteY3" fmla="*/ 927100 h 2249058"/>
              <a:gd name="connsiteX4" fmla="*/ 1960236 w 2595144"/>
              <a:gd name="connsiteY4" fmla="*/ 1155700 h 2249058"/>
              <a:gd name="connsiteX5" fmla="*/ 1707806 w 2595144"/>
              <a:gd name="connsiteY5" fmla="*/ 755996 h 2249058"/>
              <a:gd name="connsiteX6" fmla="*/ 1516384 w 2595144"/>
              <a:gd name="connsiteY6" fmla="*/ 764072 h 2249058"/>
              <a:gd name="connsiteX7" fmla="*/ 1273000 w 2595144"/>
              <a:gd name="connsiteY7" fmla="*/ 1147862 h 2249058"/>
              <a:gd name="connsiteX8" fmla="*/ 1331078 w 2595144"/>
              <a:gd name="connsiteY8" fmla="*/ 1268137 h 2249058"/>
              <a:gd name="connsiteX9" fmla="*/ 2087236 w 2595144"/>
              <a:gd name="connsiteY9" fmla="*/ 1905000 h 2249058"/>
              <a:gd name="connsiteX10" fmla="*/ 2560152 w 2595144"/>
              <a:gd name="connsiteY10" fmla="*/ 1251082 h 2249058"/>
              <a:gd name="connsiteX11" fmla="*/ 1128268 w 2595144"/>
              <a:gd name="connsiteY11" fmla="*/ 1657920 h 2249058"/>
              <a:gd name="connsiteX12" fmla="*/ 438810 w 2595144"/>
              <a:gd name="connsiteY12" fmla="*/ 1544726 h 2249058"/>
              <a:gd name="connsiteX13" fmla="*/ 0 w 2595144"/>
              <a:gd name="connsiteY13" fmla="*/ 2249058 h 2249058"/>
              <a:gd name="connsiteX0" fmla="*/ 2011036 w 2595144"/>
              <a:gd name="connsiteY0" fmla="*/ 0 h 2249058"/>
              <a:gd name="connsiteX1" fmla="*/ 2344978 w 2595144"/>
              <a:gd name="connsiteY1" fmla="*/ 420613 h 2249058"/>
              <a:gd name="connsiteX2" fmla="*/ 2011036 w 2595144"/>
              <a:gd name="connsiteY2" fmla="*/ 660400 h 2249058"/>
              <a:gd name="connsiteX3" fmla="*/ 1922136 w 2595144"/>
              <a:gd name="connsiteY3" fmla="*/ 927100 h 2249058"/>
              <a:gd name="connsiteX4" fmla="*/ 1960236 w 2595144"/>
              <a:gd name="connsiteY4" fmla="*/ 1155700 h 2249058"/>
              <a:gd name="connsiteX5" fmla="*/ 1707806 w 2595144"/>
              <a:gd name="connsiteY5" fmla="*/ 755996 h 2249058"/>
              <a:gd name="connsiteX6" fmla="*/ 1516384 w 2595144"/>
              <a:gd name="connsiteY6" fmla="*/ 764072 h 2249058"/>
              <a:gd name="connsiteX7" fmla="*/ 1273000 w 2595144"/>
              <a:gd name="connsiteY7" fmla="*/ 1147862 h 2249058"/>
              <a:gd name="connsiteX8" fmla="*/ 1331078 w 2595144"/>
              <a:gd name="connsiteY8" fmla="*/ 1268137 h 2249058"/>
              <a:gd name="connsiteX9" fmla="*/ 2087236 w 2595144"/>
              <a:gd name="connsiteY9" fmla="*/ 1905000 h 2249058"/>
              <a:gd name="connsiteX10" fmla="*/ 2560152 w 2595144"/>
              <a:gd name="connsiteY10" fmla="*/ 1251082 h 2249058"/>
              <a:gd name="connsiteX11" fmla="*/ 1128268 w 2595144"/>
              <a:gd name="connsiteY11" fmla="*/ 1657920 h 2249058"/>
              <a:gd name="connsiteX12" fmla="*/ 438810 w 2595144"/>
              <a:gd name="connsiteY12" fmla="*/ 1544726 h 2249058"/>
              <a:gd name="connsiteX13" fmla="*/ 0 w 2595144"/>
              <a:gd name="connsiteY13" fmla="*/ 2249058 h 2249058"/>
              <a:gd name="connsiteX0" fmla="*/ 2011036 w 2595144"/>
              <a:gd name="connsiteY0" fmla="*/ 0 h 2249058"/>
              <a:gd name="connsiteX1" fmla="*/ 2344978 w 2595144"/>
              <a:gd name="connsiteY1" fmla="*/ 420613 h 2249058"/>
              <a:gd name="connsiteX2" fmla="*/ 2360707 w 2595144"/>
              <a:gd name="connsiteY2" fmla="*/ 474160 h 2249058"/>
              <a:gd name="connsiteX3" fmla="*/ 1922136 w 2595144"/>
              <a:gd name="connsiteY3" fmla="*/ 927100 h 2249058"/>
              <a:gd name="connsiteX4" fmla="*/ 1960236 w 2595144"/>
              <a:gd name="connsiteY4" fmla="*/ 1155700 h 2249058"/>
              <a:gd name="connsiteX5" fmla="*/ 1707806 w 2595144"/>
              <a:gd name="connsiteY5" fmla="*/ 755996 h 2249058"/>
              <a:gd name="connsiteX6" fmla="*/ 1516384 w 2595144"/>
              <a:gd name="connsiteY6" fmla="*/ 764072 h 2249058"/>
              <a:gd name="connsiteX7" fmla="*/ 1273000 w 2595144"/>
              <a:gd name="connsiteY7" fmla="*/ 1147862 h 2249058"/>
              <a:gd name="connsiteX8" fmla="*/ 1331078 w 2595144"/>
              <a:gd name="connsiteY8" fmla="*/ 1268137 h 2249058"/>
              <a:gd name="connsiteX9" fmla="*/ 2087236 w 2595144"/>
              <a:gd name="connsiteY9" fmla="*/ 1905000 h 2249058"/>
              <a:gd name="connsiteX10" fmla="*/ 2560152 w 2595144"/>
              <a:gd name="connsiteY10" fmla="*/ 1251082 h 2249058"/>
              <a:gd name="connsiteX11" fmla="*/ 1128268 w 2595144"/>
              <a:gd name="connsiteY11" fmla="*/ 1657920 h 2249058"/>
              <a:gd name="connsiteX12" fmla="*/ 438810 w 2595144"/>
              <a:gd name="connsiteY12" fmla="*/ 1544726 h 2249058"/>
              <a:gd name="connsiteX13" fmla="*/ 0 w 2595144"/>
              <a:gd name="connsiteY13" fmla="*/ 2249058 h 2249058"/>
              <a:gd name="connsiteX0" fmla="*/ 2011036 w 2595144"/>
              <a:gd name="connsiteY0" fmla="*/ 0 h 2249058"/>
              <a:gd name="connsiteX1" fmla="*/ 2344978 w 2595144"/>
              <a:gd name="connsiteY1" fmla="*/ 420613 h 2249058"/>
              <a:gd name="connsiteX2" fmla="*/ 2360707 w 2595144"/>
              <a:gd name="connsiteY2" fmla="*/ 474160 h 2249058"/>
              <a:gd name="connsiteX3" fmla="*/ 2111738 w 2595144"/>
              <a:gd name="connsiteY3" fmla="*/ 611801 h 2249058"/>
              <a:gd name="connsiteX4" fmla="*/ 1960236 w 2595144"/>
              <a:gd name="connsiteY4" fmla="*/ 1155700 h 2249058"/>
              <a:gd name="connsiteX5" fmla="*/ 1707806 w 2595144"/>
              <a:gd name="connsiteY5" fmla="*/ 755996 h 2249058"/>
              <a:gd name="connsiteX6" fmla="*/ 1516384 w 2595144"/>
              <a:gd name="connsiteY6" fmla="*/ 764072 h 2249058"/>
              <a:gd name="connsiteX7" fmla="*/ 1273000 w 2595144"/>
              <a:gd name="connsiteY7" fmla="*/ 1147862 h 2249058"/>
              <a:gd name="connsiteX8" fmla="*/ 1331078 w 2595144"/>
              <a:gd name="connsiteY8" fmla="*/ 1268137 h 2249058"/>
              <a:gd name="connsiteX9" fmla="*/ 2087236 w 2595144"/>
              <a:gd name="connsiteY9" fmla="*/ 1905000 h 2249058"/>
              <a:gd name="connsiteX10" fmla="*/ 2560152 w 2595144"/>
              <a:gd name="connsiteY10" fmla="*/ 1251082 h 2249058"/>
              <a:gd name="connsiteX11" fmla="*/ 1128268 w 2595144"/>
              <a:gd name="connsiteY11" fmla="*/ 1657920 h 2249058"/>
              <a:gd name="connsiteX12" fmla="*/ 438810 w 2595144"/>
              <a:gd name="connsiteY12" fmla="*/ 1544726 h 2249058"/>
              <a:gd name="connsiteX13" fmla="*/ 0 w 2595144"/>
              <a:gd name="connsiteY13" fmla="*/ 2249058 h 2249058"/>
              <a:gd name="connsiteX0" fmla="*/ 2011036 w 2595144"/>
              <a:gd name="connsiteY0" fmla="*/ 0 h 2249058"/>
              <a:gd name="connsiteX1" fmla="*/ 2344978 w 2595144"/>
              <a:gd name="connsiteY1" fmla="*/ 420613 h 2249058"/>
              <a:gd name="connsiteX2" fmla="*/ 2360707 w 2595144"/>
              <a:gd name="connsiteY2" fmla="*/ 474160 h 2249058"/>
              <a:gd name="connsiteX3" fmla="*/ 2111738 w 2595144"/>
              <a:gd name="connsiteY3" fmla="*/ 611801 h 2249058"/>
              <a:gd name="connsiteX4" fmla="*/ 1926093 w 2595144"/>
              <a:gd name="connsiteY4" fmla="*/ 784696 h 2249058"/>
              <a:gd name="connsiteX5" fmla="*/ 1707806 w 2595144"/>
              <a:gd name="connsiteY5" fmla="*/ 755996 h 2249058"/>
              <a:gd name="connsiteX6" fmla="*/ 1516384 w 2595144"/>
              <a:gd name="connsiteY6" fmla="*/ 764072 h 2249058"/>
              <a:gd name="connsiteX7" fmla="*/ 1273000 w 2595144"/>
              <a:gd name="connsiteY7" fmla="*/ 1147862 h 2249058"/>
              <a:gd name="connsiteX8" fmla="*/ 1331078 w 2595144"/>
              <a:gd name="connsiteY8" fmla="*/ 1268137 h 2249058"/>
              <a:gd name="connsiteX9" fmla="*/ 2087236 w 2595144"/>
              <a:gd name="connsiteY9" fmla="*/ 1905000 h 2249058"/>
              <a:gd name="connsiteX10" fmla="*/ 2560152 w 2595144"/>
              <a:gd name="connsiteY10" fmla="*/ 1251082 h 2249058"/>
              <a:gd name="connsiteX11" fmla="*/ 1128268 w 2595144"/>
              <a:gd name="connsiteY11" fmla="*/ 1657920 h 2249058"/>
              <a:gd name="connsiteX12" fmla="*/ 438810 w 2595144"/>
              <a:gd name="connsiteY12" fmla="*/ 1544726 h 2249058"/>
              <a:gd name="connsiteX13" fmla="*/ 0 w 2595144"/>
              <a:gd name="connsiteY13" fmla="*/ 2249058 h 2249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95144" h="2249058">
                <a:moveTo>
                  <a:pt x="2011036" y="0"/>
                </a:moveTo>
                <a:cubicBezTo>
                  <a:pt x="2101280" y="225610"/>
                  <a:pt x="2286700" y="341586"/>
                  <a:pt x="2344978" y="420613"/>
                </a:cubicBezTo>
                <a:cubicBezTo>
                  <a:pt x="2403256" y="499640"/>
                  <a:pt x="2399580" y="442295"/>
                  <a:pt x="2360707" y="474160"/>
                </a:cubicBezTo>
                <a:cubicBezTo>
                  <a:pt x="2321834" y="506025"/>
                  <a:pt x="2163553" y="378633"/>
                  <a:pt x="2111738" y="611801"/>
                </a:cubicBezTo>
                <a:cubicBezTo>
                  <a:pt x="2124438" y="688001"/>
                  <a:pt x="1993415" y="760664"/>
                  <a:pt x="1926093" y="784696"/>
                </a:cubicBezTo>
                <a:cubicBezTo>
                  <a:pt x="1858771" y="808728"/>
                  <a:pt x="1776091" y="759433"/>
                  <a:pt x="1707806" y="755996"/>
                </a:cubicBezTo>
                <a:cubicBezTo>
                  <a:pt x="1639521" y="752559"/>
                  <a:pt x="1499451" y="755605"/>
                  <a:pt x="1516384" y="764072"/>
                </a:cubicBezTo>
                <a:cubicBezTo>
                  <a:pt x="1524851" y="810639"/>
                  <a:pt x="1303884" y="1063851"/>
                  <a:pt x="1273000" y="1147862"/>
                </a:cubicBezTo>
                <a:cubicBezTo>
                  <a:pt x="1242116" y="1231873"/>
                  <a:pt x="1195372" y="1141947"/>
                  <a:pt x="1331078" y="1268137"/>
                </a:cubicBezTo>
                <a:cubicBezTo>
                  <a:pt x="1466784" y="1394327"/>
                  <a:pt x="1882390" y="1907843"/>
                  <a:pt x="2087236" y="1905000"/>
                </a:cubicBezTo>
                <a:cubicBezTo>
                  <a:pt x="2292082" y="1902158"/>
                  <a:pt x="2719980" y="1292262"/>
                  <a:pt x="2560152" y="1251082"/>
                </a:cubicBezTo>
                <a:cubicBezTo>
                  <a:pt x="2400324" y="1209902"/>
                  <a:pt x="1481825" y="1608979"/>
                  <a:pt x="1128268" y="1657920"/>
                </a:cubicBezTo>
                <a:cubicBezTo>
                  <a:pt x="774711" y="1706861"/>
                  <a:pt x="504470" y="1468123"/>
                  <a:pt x="438810" y="1544726"/>
                </a:cubicBezTo>
                <a:cubicBezTo>
                  <a:pt x="432650" y="1551913"/>
                  <a:pt x="4233" y="2240591"/>
                  <a:pt x="0" y="2249058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528B8BF0-5AF9-A23E-CEE8-9130FB8954A0}"/>
              </a:ext>
            </a:extLst>
          </p:cNvPr>
          <p:cNvSpPr/>
          <p:nvPr/>
        </p:nvSpPr>
        <p:spPr>
          <a:xfrm>
            <a:off x="1086747" y="8184088"/>
            <a:ext cx="2381276" cy="1156762"/>
          </a:xfrm>
          <a:custGeom>
            <a:avLst/>
            <a:gdLst>
              <a:gd name="connsiteX0" fmla="*/ 60300 w 2487286"/>
              <a:gd name="connsiteY0" fmla="*/ 351938 h 952171"/>
              <a:gd name="connsiteX1" fmla="*/ 389909 w 2487286"/>
              <a:gd name="connsiteY1" fmla="*/ 43594 h 952171"/>
              <a:gd name="connsiteX2" fmla="*/ 1346839 w 2487286"/>
              <a:gd name="connsiteY2" fmla="*/ 75492 h 952171"/>
              <a:gd name="connsiteX3" fmla="*/ 2027323 w 2487286"/>
              <a:gd name="connsiteY3" fmla="*/ 11696 h 952171"/>
              <a:gd name="connsiteX4" fmla="*/ 2484523 w 2487286"/>
              <a:gd name="connsiteY4" fmla="*/ 351938 h 952171"/>
              <a:gd name="connsiteX5" fmla="*/ 2186812 w 2487286"/>
              <a:gd name="connsiteY5" fmla="*/ 787873 h 952171"/>
              <a:gd name="connsiteX6" fmla="*/ 1559491 w 2487286"/>
              <a:gd name="connsiteY6" fmla="*/ 702813 h 952171"/>
              <a:gd name="connsiteX7" fmla="*/ 1070393 w 2487286"/>
              <a:gd name="connsiteY7" fmla="*/ 894199 h 952171"/>
              <a:gd name="connsiteX8" fmla="*/ 272951 w 2487286"/>
              <a:gd name="connsiteY8" fmla="*/ 936729 h 952171"/>
              <a:gd name="connsiteX9" fmla="*/ 17770 w 2487286"/>
              <a:gd name="connsiteY9" fmla="*/ 660282 h 952171"/>
              <a:gd name="connsiteX10" fmla="*/ 60300 w 2487286"/>
              <a:gd name="connsiteY10" fmla="*/ 351938 h 952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87286" h="952171">
                <a:moveTo>
                  <a:pt x="60300" y="351938"/>
                </a:moveTo>
                <a:cubicBezTo>
                  <a:pt x="122323" y="249157"/>
                  <a:pt x="175486" y="89668"/>
                  <a:pt x="389909" y="43594"/>
                </a:cubicBezTo>
                <a:cubicBezTo>
                  <a:pt x="604332" y="-2480"/>
                  <a:pt x="1073937" y="80808"/>
                  <a:pt x="1346839" y="75492"/>
                </a:cubicBezTo>
                <a:cubicBezTo>
                  <a:pt x="1619741" y="70176"/>
                  <a:pt x="1837709" y="-34378"/>
                  <a:pt x="2027323" y="11696"/>
                </a:cubicBezTo>
                <a:cubicBezTo>
                  <a:pt x="2216937" y="57770"/>
                  <a:pt x="2457942" y="222575"/>
                  <a:pt x="2484523" y="351938"/>
                </a:cubicBezTo>
                <a:cubicBezTo>
                  <a:pt x="2511104" y="481301"/>
                  <a:pt x="2340984" y="729394"/>
                  <a:pt x="2186812" y="787873"/>
                </a:cubicBezTo>
                <a:cubicBezTo>
                  <a:pt x="2032640" y="846352"/>
                  <a:pt x="1745561" y="685092"/>
                  <a:pt x="1559491" y="702813"/>
                </a:cubicBezTo>
                <a:cubicBezTo>
                  <a:pt x="1373421" y="720534"/>
                  <a:pt x="1284816" y="855213"/>
                  <a:pt x="1070393" y="894199"/>
                </a:cubicBezTo>
                <a:cubicBezTo>
                  <a:pt x="855970" y="933185"/>
                  <a:pt x="448388" y="975715"/>
                  <a:pt x="272951" y="936729"/>
                </a:cubicBezTo>
                <a:cubicBezTo>
                  <a:pt x="97514" y="897743"/>
                  <a:pt x="51440" y="755975"/>
                  <a:pt x="17770" y="660282"/>
                </a:cubicBezTo>
                <a:cubicBezTo>
                  <a:pt x="-15900" y="564589"/>
                  <a:pt x="-1723" y="454719"/>
                  <a:pt x="60300" y="351938"/>
                </a:cubicBezTo>
                <a:close/>
              </a:path>
            </a:pathLst>
          </a:custGeom>
          <a:solidFill>
            <a:srgbClr val="FFF7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4A5910C5-CA70-A9E7-9FF8-C7E363F111F1}"/>
              </a:ext>
            </a:extLst>
          </p:cNvPr>
          <p:cNvSpPr txBox="1"/>
          <p:nvPr/>
        </p:nvSpPr>
        <p:spPr>
          <a:xfrm rot="21447556">
            <a:off x="1268790" y="8278474"/>
            <a:ext cx="2160533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200" dirty="0">
                <a:latin typeface="Bahnschrift Light SemiCondensed" panose="020B0502040204020203" pitchFamily="34" charset="0"/>
              </a:rPr>
              <a:t>Dans les 15 jours suivants la réunion, le ou la </a:t>
            </a:r>
            <a:r>
              <a:rPr lang="fr-FR" sz="1200" dirty="0" err="1">
                <a:latin typeface="Bahnschrift Light SemiCondensed" panose="020B0502040204020203" pitchFamily="34" charset="0"/>
              </a:rPr>
              <a:t>référent-e</a:t>
            </a:r>
            <a:r>
              <a:rPr lang="fr-FR" sz="1200" dirty="0">
                <a:latin typeface="Bahnschrift Light SemiCondensed" panose="020B0502040204020203" pitchFamily="34" charset="0"/>
              </a:rPr>
              <a:t> signe puis dépose le compte-rendu dans son espace </a:t>
            </a:r>
            <a:r>
              <a:rPr lang="fr-FR" sz="1200" dirty="0">
                <a:solidFill>
                  <a:srgbClr val="0070C0"/>
                </a:solidFill>
                <a:latin typeface="Bahnschrift Light SemiCondensed" panose="020B0502040204020203" pitchFamily="34" charset="0"/>
              </a:rPr>
              <a:t>ADUM.</a:t>
            </a:r>
            <a:endParaRPr lang="fr-FR" sz="1200" b="1" dirty="0">
              <a:latin typeface="Bahnschrift Light SemiCondensed" panose="020B0502040204020203" pitchFamily="34" charset="0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26C2AE77-F5C2-81E6-FF30-2D4815D353F5}"/>
              </a:ext>
            </a:extLst>
          </p:cNvPr>
          <p:cNvGrpSpPr/>
          <p:nvPr/>
        </p:nvGrpSpPr>
        <p:grpSpPr>
          <a:xfrm>
            <a:off x="800249" y="8051435"/>
            <a:ext cx="572995" cy="611287"/>
            <a:chOff x="5975799" y="7493241"/>
            <a:chExt cx="572995" cy="611287"/>
          </a:xfrm>
        </p:grpSpPr>
        <p:pic>
          <p:nvPicPr>
            <p:cNvPr id="20" name="Picture 12" descr="facture ">
              <a:extLst>
                <a:ext uri="{FF2B5EF4-FFF2-40B4-BE49-F238E27FC236}">
                  <a16:creationId xmlns:a16="http://schemas.microsoft.com/office/drawing/2014/main" id="{58494FFE-CFD9-7F4D-A4AD-D3245D28B6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5799" y="7531533"/>
              <a:ext cx="572995" cy="5729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D6038DF-CBF7-B582-2F8B-6AB4B8D6FDFB}"/>
                </a:ext>
              </a:extLst>
            </p:cNvPr>
            <p:cNvSpPr/>
            <p:nvPr/>
          </p:nvSpPr>
          <p:spPr>
            <a:xfrm>
              <a:off x="6262296" y="7493241"/>
              <a:ext cx="286498" cy="288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161F95B9-F084-9F3F-7040-CB14C827386E}"/>
              </a:ext>
            </a:extLst>
          </p:cNvPr>
          <p:cNvGrpSpPr/>
          <p:nvPr/>
        </p:nvGrpSpPr>
        <p:grpSpPr>
          <a:xfrm>
            <a:off x="5702615" y="3701190"/>
            <a:ext cx="617742" cy="842220"/>
            <a:chOff x="5225139" y="5798461"/>
            <a:chExt cx="617742" cy="842220"/>
          </a:xfrm>
        </p:grpSpPr>
        <p:pic>
          <p:nvPicPr>
            <p:cNvPr id="29" name="Image 28">
              <a:extLst>
                <a:ext uri="{FF2B5EF4-FFF2-40B4-BE49-F238E27FC236}">
                  <a16:creationId xmlns:a16="http://schemas.microsoft.com/office/drawing/2014/main" id="{63E44902-3C40-6698-FD6D-5262208CF98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9F9F9"/>
                </a:clrFrom>
                <a:clrTo>
                  <a:srgbClr val="F9F9F9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290355" y="6142501"/>
              <a:ext cx="552526" cy="498180"/>
            </a:xfrm>
            <a:prstGeom prst="rect">
              <a:avLst/>
            </a:prstGeom>
          </p:spPr>
        </p:pic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9D78D164-2390-48EA-F417-DCE8A48F6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rot="2116155">
              <a:off x="5225139" y="5798461"/>
              <a:ext cx="458561" cy="360000"/>
            </a:xfrm>
            <a:prstGeom prst="rect">
              <a:avLst/>
            </a:prstGeom>
          </p:spPr>
        </p:pic>
      </p:grpSp>
      <p:sp>
        <p:nvSpPr>
          <p:cNvPr id="36" name="Espace réservé du numéro de diapositive 35">
            <a:extLst>
              <a:ext uri="{FF2B5EF4-FFF2-40B4-BE49-F238E27FC236}">
                <a16:creationId xmlns:a16="http://schemas.microsoft.com/office/drawing/2014/main" id="{A275885A-3914-497F-A3BD-99D9D7A3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04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orme libre : forme 55">
            <a:extLst>
              <a:ext uri="{FF2B5EF4-FFF2-40B4-BE49-F238E27FC236}">
                <a16:creationId xmlns:a16="http://schemas.microsoft.com/office/drawing/2014/main" id="{01985E43-57D8-4A44-B8A1-C73A89028825}"/>
              </a:ext>
            </a:extLst>
          </p:cNvPr>
          <p:cNvSpPr/>
          <p:nvPr/>
        </p:nvSpPr>
        <p:spPr>
          <a:xfrm rot="5612795">
            <a:off x="186359" y="-537858"/>
            <a:ext cx="1871090" cy="2595998"/>
          </a:xfrm>
          <a:custGeom>
            <a:avLst/>
            <a:gdLst>
              <a:gd name="connsiteX0" fmla="*/ 30844 w 1850866"/>
              <a:gd name="connsiteY0" fmla="*/ 991306 h 1783148"/>
              <a:gd name="connsiteX1" fmla="*/ 154412 w 1850866"/>
              <a:gd name="connsiteY1" fmla="*/ 1732711 h 1783148"/>
              <a:gd name="connsiteX2" fmla="*/ 1390087 w 1850866"/>
              <a:gd name="connsiteY2" fmla="*/ 1683284 h 1783148"/>
              <a:gd name="connsiteX3" fmla="*/ 1834931 w 1850866"/>
              <a:gd name="connsiteY3" fmla="*/ 1411435 h 1783148"/>
              <a:gd name="connsiteX4" fmla="*/ 1686650 w 1850866"/>
              <a:gd name="connsiteY4" fmla="*/ 1065446 h 1783148"/>
              <a:gd name="connsiteX5" fmla="*/ 1068812 w 1850866"/>
              <a:gd name="connsiteY5" fmla="*/ 941879 h 1783148"/>
              <a:gd name="connsiteX6" fmla="*/ 920531 w 1850866"/>
              <a:gd name="connsiteY6" fmla="*/ 632960 h 1783148"/>
              <a:gd name="connsiteX7" fmla="*/ 586898 w 1850866"/>
              <a:gd name="connsiteY7" fmla="*/ 620603 h 1783148"/>
              <a:gd name="connsiteX8" fmla="*/ 352120 w 1850866"/>
              <a:gd name="connsiteY8" fmla="*/ 138689 h 1783148"/>
              <a:gd name="connsiteX9" fmla="*/ 30844 w 1850866"/>
              <a:gd name="connsiteY9" fmla="*/ 64549 h 1783148"/>
              <a:gd name="connsiteX10" fmla="*/ 30844 w 1850866"/>
              <a:gd name="connsiteY10" fmla="*/ 991306 h 178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50866" h="1783148">
                <a:moveTo>
                  <a:pt x="30844" y="991306"/>
                </a:moveTo>
                <a:cubicBezTo>
                  <a:pt x="51439" y="1269333"/>
                  <a:pt x="-72129" y="1617381"/>
                  <a:pt x="154412" y="1732711"/>
                </a:cubicBezTo>
                <a:cubicBezTo>
                  <a:pt x="380953" y="1848041"/>
                  <a:pt x="1110001" y="1736830"/>
                  <a:pt x="1390087" y="1683284"/>
                </a:cubicBezTo>
                <a:cubicBezTo>
                  <a:pt x="1670173" y="1629738"/>
                  <a:pt x="1785504" y="1514408"/>
                  <a:pt x="1834931" y="1411435"/>
                </a:cubicBezTo>
                <a:cubicBezTo>
                  <a:pt x="1884358" y="1308462"/>
                  <a:pt x="1814336" y="1143705"/>
                  <a:pt x="1686650" y="1065446"/>
                </a:cubicBezTo>
                <a:cubicBezTo>
                  <a:pt x="1558964" y="987187"/>
                  <a:pt x="1196498" y="1013960"/>
                  <a:pt x="1068812" y="941879"/>
                </a:cubicBezTo>
                <a:cubicBezTo>
                  <a:pt x="941126" y="869798"/>
                  <a:pt x="1000850" y="686506"/>
                  <a:pt x="920531" y="632960"/>
                </a:cubicBezTo>
                <a:cubicBezTo>
                  <a:pt x="840212" y="579414"/>
                  <a:pt x="681633" y="702981"/>
                  <a:pt x="586898" y="620603"/>
                </a:cubicBezTo>
                <a:cubicBezTo>
                  <a:pt x="492163" y="538225"/>
                  <a:pt x="444796" y="231365"/>
                  <a:pt x="352120" y="138689"/>
                </a:cubicBezTo>
                <a:cubicBezTo>
                  <a:pt x="259444" y="46013"/>
                  <a:pt x="88509" y="-77554"/>
                  <a:pt x="30844" y="64549"/>
                </a:cubicBezTo>
                <a:cubicBezTo>
                  <a:pt x="-26821" y="206652"/>
                  <a:pt x="10249" y="713279"/>
                  <a:pt x="30844" y="991306"/>
                </a:cubicBezTo>
                <a:close/>
              </a:path>
            </a:pathLst>
          </a:custGeom>
          <a:solidFill>
            <a:srgbClr val="72D4CF"/>
          </a:solidFill>
          <a:ln>
            <a:solidFill>
              <a:srgbClr val="72D4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A189047B-7834-4A78-B5BA-CF761FF0AC2C}"/>
              </a:ext>
            </a:extLst>
          </p:cNvPr>
          <p:cNvSpPr/>
          <p:nvPr/>
        </p:nvSpPr>
        <p:spPr>
          <a:xfrm>
            <a:off x="184149" y="2699090"/>
            <a:ext cx="3729799" cy="1718363"/>
          </a:xfrm>
          <a:custGeom>
            <a:avLst/>
            <a:gdLst>
              <a:gd name="connsiteX0" fmla="*/ 3409441 w 4630188"/>
              <a:gd name="connsiteY0" fmla="*/ 228759 h 1666403"/>
              <a:gd name="connsiteX1" fmla="*/ 3589915 w 4630188"/>
              <a:gd name="connsiteY1" fmla="*/ 216728 h 1666403"/>
              <a:gd name="connsiteX2" fmla="*/ 4035083 w 4630188"/>
              <a:gd name="connsiteY2" fmla="*/ 216728 h 1666403"/>
              <a:gd name="connsiteX3" fmla="*/ 4359936 w 4630188"/>
              <a:gd name="connsiteY3" fmla="*/ 228759 h 1666403"/>
              <a:gd name="connsiteX4" fmla="*/ 4359936 w 4630188"/>
              <a:gd name="connsiteY4" fmla="*/ 601738 h 1666403"/>
              <a:gd name="connsiteX5" fmla="*/ 4588536 w 4630188"/>
              <a:gd name="connsiteY5" fmla="*/ 685959 h 1666403"/>
              <a:gd name="connsiteX6" fmla="*/ 4612599 w 4630188"/>
              <a:gd name="connsiteY6" fmla="*/ 986749 h 1666403"/>
              <a:gd name="connsiteX7" fmla="*/ 4396030 w 4630188"/>
              <a:gd name="connsiteY7" fmla="*/ 1119096 h 1666403"/>
              <a:gd name="connsiteX8" fmla="*/ 3686167 w 4630188"/>
              <a:gd name="connsiteY8" fmla="*/ 1119096 h 1666403"/>
              <a:gd name="connsiteX9" fmla="*/ 3072557 w 4630188"/>
              <a:gd name="connsiteY9" fmla="*/ 1275506 h 1666403"/>
              <a:gd name="connsiteX10" fmla="*/ 2567230 w 4630188"/>
              <a:gd name="connsiteY10" fmla="*/ 1203317 h 1666403"/>
              <a:gd name="connsiteX11" fmla="*/ 1905493 w 4630188"/>
              <a:gd name="connsiteY11" fmla="*/ 1275506 h 1666403"/>
              <a:gd name="connsiteX12" fmla="*/ 1135472 w 4630188"/>
              <a:gd name="connsiteY12" fmla="*/ 1167222 h 1666403"/>
              <a:gd name="connsiteX13" fmla="*/ 1039220 w 4630188"/>
              <a:gd name="connsiteY13" fmla="*/ 1540201 h 1666403"/>
              <a:gd name="connsiteX14" fmla="*/ 690304 w 4630188"/>
              <a:gd name="connsiteY14" fmla="*/ 1660517 h 1666403"/>
              <a:gd name="connsiteX15" fmla="*/ 209041 w 4630188"/>
              <a:gd name="connsiteY15" fmla="*/ 1383791 h 1666403"/>
              <a:gd name="connsiteX16" fmla="*/ 16536 w 4630188"/>
              <a:gd name="connsiteY16" fmla="*/ 541580 h 1666403"/>
              <a:gd name="connsiteX17" fmla="*/ 606083 w 4630188"/>
              <a:gd name="connsiteY17" fmla="*/ 192664 h 1666403"/>
              <a:gd name="connsiteX18" fmla="*/ 1063283 w 4630188"/>
              <a:gd name="connsiteY18" fmla="*/ 192664 h 1666403"/>
              <a:gd name="connsiteX19" fmla="*/ 1628767 w 4630188"/>
              <a:gd name="connsiteY19" fmla="*/ 159 h 1666403"/>
              <a:gd name="connsiteX20" fmla="*/ 1869399 w 4630188"/>
              <a:gd name="connsiteY20" fmla="*/ 228759 h 1666403"/>
              <a:gd name="connsiteX21" fmla="*/ 2470978 w 4630188"/>
              <a:gd name="connsiteY21" fmla="*/ 228759 h 1666403"/>
              <a:gd name="connsiteX22" fmla="*/ 3409441 w 4630188"/>
              <a:gd name="connsiteY22" fmla="*/ 228759 h 166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630188" h="1666403">
                <a:moveTo>
                  <a:pt x="3409441" y="228759"/>
                </a:moveTo>
                <a:cubicBezTo>
                  <a:pt x="3447541" y="223746"/>
                  <a:pt x="3589915" y="216728"/>
                  <a:pt x="3589915" y="216728"/>
                </a:cubicBezTo>
                <a:cubicBezTo>
                  <a:pt x="3694189" y="214723"/>
                  <a:pt x="3906746" y="214723"/>
                  <a:pt x="4035083" y="216728"/>
                </a:cubicBezTo>
                <a:cubicBezTo>
                  <a:pt x="4163420" y="218733"/>
                  <a:pt x="4305794" y="164591"/>
                  <a:pt x="4359936" y="228759"/>
                </a:cubicBezTo>
                <a:cubicBezTo>
                  <a:pt x="4414078" y="292927"/>
                  <a:pt x="4321836" y="525538"/>
                  <a:pt x="4359936" y="601738"/>
                </a:cubicBezTo>
                <a:cubicBezTo>
                  <a:pt x="4398036" y="677938"/>
                  <a:pt x="4546426" y="621791"/>
                  <a:pt x="4588536" y="685959"/>
                </a:cubicBezTo>
                <a:cubicBezTo>
                  <a:pt x="4630647" y="750128"/>
                  <a:pt x="4644683" y="914560"/>
                  <a:pt x="4612599" y="986749"/>
                </a:cubicBezTo>
                <a:cubicBezTo>
                  <a:pt x="4580515" y="1058938"/>
                  <a:pt x="4550435" y="1097038"/>
                  <a:pt x="4396030" y="1119096"/>
                </a:cubicBezTo>
                <a:cubicBezTo>
                  <a:pt x="4241625" y="1141154"/>
                  <a:pt x="3906746" y="1093028"/>
                  <a:pt x="3686167" y="1119096"/>
                </a:cubicBezTo>
                <a:cubicBezTo>
                  <a:pt x="3465588" y="1145164"/>
                  <a:pt x="3259046" y="1261469"/>
                  <a:pt x="3072557" y="1275506"/>
                </a:cubicBezTo>
                <a:cubicBezTo>
                  <a:pt x="2886068" y="1289543"/>
                  <a:pt x="2761741" y="1203317"/>
                  <a:pt x="2567230" y="1203317"/>
                </a:cubicBezTo>
                <a:cubicBezTo>
                  <a:pt x="2372719" y="1203317"/>
                  <a:pt x="2144119" y="1281522"/>
                  <a:pt x="1905493" y="1275506"/>
                </a:cubicBezTo>
                <a:cubicBezTo>
                  <a:pt x="1666867" y="1269490"/>
                  <a:pt x="1279851" y="1123106"/>
                  <a:pt x="1135472" y="1167222"/>
                </a:cubicBezTo>
                <a:cubicBezTo>
                  <a:pt x="991093" y="1211338"/>
                  <a:pt x="1113415" y="1457985"/>
                  <a:pt x="1039220" y="1540201"/>
                </a:cubicBezTo>
                <a:cubicBezTo>
                  <a:pt x="965025" y="1622417"/>
                  <a:pt x="828667" y="1686585"/>
                  <a:pt x="690304" y="1660517"/>
                </a:cubicBezTo>
                <a:cubicBezTo>
                  <a:pt x="551941" y="1634449"/>
                  <a:pt x="321336" y="1570281"/>
                  <a:pt x="209041" y="1383791"/>
                </a:cubicBezTo>
                <a:cubicBezTo>
                  <a:pt x="96746" y="1197301"/>
                  <a:pt x="-49638" y="740101"/>
                  <a:pt x="16536" y="541580"/>
                </a:cubicBezTo>
                <a:cubicBezTo>
                  <a:pt x="82710" y="343059"/>
                  <a:pt x="431625" y="250817"/>
                  <a:pt x="606083" y="192664"/>
                </a:cubicBezTo>
                <a:cubicBezTo>
                  <a:pt x="780541" y="134511"/>
                  <a:pt x="892836" y="224748"/>
                  <a:pt x="1063283" y="192664"/>
                </a:cubicBezTo>
                <a:cubicBezTo>
                  <a:pt x="1233730" y="160580"/>
                  <a:pt x="1494414" y="-5857"/>
                  <a:pt x="1628767" y="159"/>
                </a:cubicBezTo>
                <a:cubicBezTo>
                  <a:pt x="1763120" y="6175"/>
                  <a:pt x="1729030" y="190659"/>
                  <a:pt x="1869399" y="228759"/>
                </a:cubicBezTo>
                <a:cubicBezTo>
                  <a:pt x="2009767" y="266859"/>
                  <a:pt x="2470978" y="228759"/>
                  <a:pt x="2470978" y="228759"/>
                </a:cubicBezTo>
                <a:lnTo>
                  <a:pt x="3409441" y="228759"/>
                </a:lnTo>
                <a:close/>
              </a:path>
            </a:pathLst>
          </a:custGeom>
          <a:solidFill>
            <a:srgbClr val="FFF7E1"/>
          </a:solidFill>
          <a:ln>
            <a:solidFill>
              <a:srgbClr val="FFF7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750DD3C-AF7F-403A-898F-549411AFF455}"/>
              </a:ext>
            </a:extLst>
          </p:cNvPr>
          <p:cNvSpPr txBox="1"/>
          <p:nvPr/>
        </p:nvSpPr>
        <p:spPr>
          <a:xfrm>
            <a:off x="1069029" y="2378351"/>
            <a:ext cx="2637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me connecte à mon </a:t>
            </a:r>
            <a:r>
              <a:rPr lang="fr-FR" sz="1400" b="1" dirty="0">
                <a:latin typeface="Bahnschrift Light SemiCondensed" panose="020B0502040204020203" pitchFamily="34" charset="0"/>
              </a:rPr>
              <a:t>espace personnel </a:t>
            </a:r>
            <a:r>
              <a:rPr lang="fr-FR" sz="1400" dirty="0">
                <a:latin typeface="Bahnschrift Light SemiCondensed" panose="020B0502040204020203" pitchFamily="34" charset="0"/>
              </a:rPr>
              <a:t>sur </a:t>
            </a:r>
            <a:r>
              <a:rPr lang="fr-FR" sz="1400" dirty="0">
                <a:latin typeface="Bahnschrift Light SemiCondensed" panose="020B0502040204020203" pitchFamily="34" charset="0"/>
                <a:hlinkClick r:id="rId2"/>
              </a:rPr>
              <a:t>ADUM</a:t>
            </a:r>
            <a:r>
              <a:rPr lang="fr-FR" sz="1400" dirty="0">
                <a:latin typeface="Bahnschrift Light SemiCondensed" panose="020B0502040204020203" pitchFamily="34" charset="0"/>
              </a:rPr>
              <a:t> 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BEEF324-69A1-4EC3-A383-442EB5A2233F}"/>
              </a:ext>
            </a:extLst>
          </p:cNvPr>
          <p:cNvSpPr txBox="1"/>
          <p:nvPr/>
        </p:nvSpPr>
        <p:spPr>
          <a:xfrm>
            <a:off x="3950993" y="6465470"/>
            <a:ext cx="3567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Le jour J, j’anime les échanges.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5EFBEAAC-D6DC-4928-8681-49037C02E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" y="162290"/>
            <a:ext cx="1062052" cy="651215"/>
          </a:xfrm>
          <a:prstGeom prst="rect">
            <a:avLst/>
          </a:prstGeom>
        </p:spPr>
      </p:pic>
      <p:sp>
        <p:nvSpPr>
          <p:cNvPr id="52" name="ZoneTexte 51">
            <a:extLst>
              <a:ext uri="{FF2B5EF4-FFF2-40B4-BE49-F238E27FC236}">
                <a16:creationId xmlns:a16="http://schemas.microsoft.com/office/drawing/2014/main" id="{85FA799E-1D30-461A-96F4-DE8AEDC514C9}"/>
              </a:ext>
            </a:extLst>
          </p:cNvPr>
          <p:cNvSpPr txBox="1"/>
          <p:nvPr/>
        </p:nvSpPr>
        <p:spPr>
          <a:xfrm>
            <a:off x="608121" y="2923088"/>
            <a:ext cx="326506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85725" indent="-85725">
              <a:buFont typeface="Arial" panose="020B0604020202020204" pitchFamily="34" charset="0"/>
              <a:buChar char="•"/>
              <a:tabLst>
                <a:tab pos="85725" algn="l"/>
              </a:tabLst>
              <a:defRPr sz="1200">
                <a:latin typeface="Bahnschrift Light SemiCondensed" panose="020B0502040204020203" pitchFamily="34" charset="0"/>
              </a:defRPr>
            </a:lvl1pPr>
          </a:lstStyle>
          <a:p>
            <a:pPr marL="0" indent="0">
              <a:buNone/>
            </a:pPr>
            <a:r>
              <a:rPr lang="fr-FR" dirty="0"/>
              <a:t>Pour obtenir l’accès à mon compte, je saisis </a:t>
            </a:r>
            <a:r>
              <a:rPr lang="fr-FR" b="1" dirty="0"/>
              <a:t>mon adresse mail professionnel</a:t>
            </a:r>
            <a:r>
              <a:rPr lang="fr-FR" dirty="0"/>
              <a:t> dans la rubrique </a:t>
            </a:r>
            <a:r>
              <a:rPr lang="fr-FR" dirty="0">
                <a:hlinkClick r:id="rId4"/>
              </a:rPr>
              <a:t>« </a:t>
            </a:r>
            <a:r>
              <a:rPr lang="fr-FR" u="sng" dirty="0">
                <a:hlinkClick r:id="rId4"/>
              </a:rPr>
              <a:t>j’ai oublié mon mot de passe ». </a:t>
            </a:r>
            <a:r>
              <a:rPr lang="fr-FR" dirty="0"/>
              <a:t>Si je ne reçois pas de mail de réinitialisation de mot de passe, je contacte l’école doctorale.</a:t>
            </a:r>
          </a:p>
        </p:txBody>
      </p:sp>
      <p:sp>
        <p:nvSpPr>
          <p:cNvPr id="55" name="Forme libre : forme 54">
            <a:extLst>
              <a:ext uri="{FF2B5EF4-FFF2-40B4-BE49-F238E27FC236}">
                <a16:creationId xmlns:a16="http://schemas.microsoft.com/office/drawing/2014/main" id="{2A251CD7-7E4A-4542-AFD0-D53D28C83673}"/>
              </a:ext>
            </a:extLst>
          </p:cNvPr>
          <p:cNvSpPr/>
          <p:nvPr/>
        </p:nvSpPr>
        <p:spPr>
          <a:xfrm rot="4302327">
            <a:off x="5331672" y="8121208"/>
            <a:ext cx="2135906" cy="2589950"/>
          </a:xfrm>
          <a:custGeom>
            <a:avLst/>
            <a:gdLst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49306 w 2135906"/>
              <a:gd name="connsiteY12" fmla="*/ 509572 h 2594476"/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538 w 2135906"/>
              <a:gd name="connsiteY12" fmla="*/ 533956 h 2594476"/>
              <a:gd name="connsiteX0" fmla="*/ 538 w 2135906"/>
              <a:gd name="connsiteY0" fmla="*/ 517238 h 2589950"/>
              <a:gd name="connsiteX1" fmla="*/ 110266 w 2135906"/>
              <a:gd name="connsiteY1" fmla="*/ 1187798 h 2589950"/>
              <a:gd name="connsiteX2" fmla="*/ 683290 w 2135906"/>
              <a:gd name="connsiteY2" fmla="*/ 1541366 h 2589950"/>
              <a:gd name="connsiteX3" fmla="*/ 756442 w 2135906"/>
              <a:gd name="connsiteY3" fmla="*/ 2163158 h 2589950"/>
              <a:gd name="connsiteX4" fmla="*/ 975898 w 2135906"/>
              <a:gd name="connsiteY4" fmla="*/ 2480150 h 2589950"/>
              <a:gd name="connsiteX5" fmla="*/ 1353850 w 2135906"/>
              <a:gd name="connsiteY5" fmla="*/ 2589878 h 2589950"/>
              <a:gd name="connsiteX6" fmla="*/ 1853722 w 2135906"/>
              <a:gd name="connsiteY6" fmla="*/ 2492342 h 2589950"/>
              <a:gd name="connsiteX7" fmla="*/ 2085370 w 2135906"/>
              <a:gd name="connsiteY7" fmla="*/ 2236310 h 2589950"/>
              <a:gd name="connsiteX8" fmla="*/ 2134138 w 2135906"/>
              <a:gd name="connsiteY8" fmla="*/ 1943702 h 2589950"/>
              <a:gd name="connsiteX9" fmla="*/ 2048794 w 2135906"/>
              <a:gd name="connsiteY9" fmla="*/ 1260950 h 2589950"/>
              <a:gd name="connsiteX10" fmla="*/ 1463578 w 2135906"/>
              <a:gd name="connsiteY10" fmla="*/ 261206 h 2589950"/>
              <a:gd name="connsiteX11" fmla="*/ 451642 w 2135906"/>
              <a:gd name="connsiteY11" fmla="*/ 5174 h 2589950"/>
              <a:gd name="connsiteX12" fmla="*/ 122458 w 2135906"/>
              <a:gd name="connsiteY12" fmla="*/ 163670 h 2589950"/>
              <a:gd name="connsiteX13" fmla="*/ 538 w 2135906"/>
              <a:gd name="connsiteY13" fmla="*/ 529430 h 258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5906" h="2589950">
                <a:moveTo>
                  <a:pt x="538" y="517238"/>
                </a:moveTo>
                <a:cubicBezTo>
                  <a:pt x="-1494" y="767174"/>
                  <a:pt x="-3526" y="1017110"/>
                  <a:pt x="110266" y="1187798"/>
                </a:cubicBezTo>
                <a:cubicBezTo>
                  <a:pt x="224058" y="1358486"/>
                  <a:pt x="575594" y="1378806"/>
                  <a:pt x="683290" y="1541366"/>
                </a:cubicBezTo>
                <a:cubicBezTo>
                  <a:pt x="790986" y="1703926"/>
                  <a:pt x="707674" y="2006694"/>
                  <a:pt x="756442" y="2163158"/>
                </a:cubicBezTo>
                <a:cubicBezTo>
                  <a:pt x="805210" y="2319622"/>
                  <a:pt x="876330" y="2409030"/>
                  <a:pt x="975898" y="2480150"/>
                </a:cubicBezTo>
                <a:cubicBezTo>
                  <a:pt x="1075466" y="2551270"/>
                  <a:pt x="1207546" y="2587846"/>
                  <a:pt x="1353850" y="2589878"/>
                </a:cubicBezTo>
                <a:cubicBezTo>
                  <a:pt x="1500154" y="2591910"/>
                  <a:pt x="1731802" y="2551270"/>
                  <a:pt x="1853722" y="2492342"/>
                </a:cubicBezTo>
                <a:cubicBezTo>
                  <a:pt x="1975642" y="2433414"/>
                  <a:pt x="2038634" y="2327750"/>
                  <a:pt x="2085370" y="2236310"/>
                </a:cubicBezTo>
                <a:cubicBezTo>
                  <a:pt x="2132106" y="2144870"/>
                  <a:pt x="2140234" y="2106262"/>
                  <a:pt x="2134138" y="1943702"/>
                </a:cubicBezTo>
                <a:cubicBezTo>
                  <a:pt x="2128042" y="1781142"/>
                  <a:pt x="2160554" y="1541366"/>
                  <a:pt x="2048794" y="1260950"/>
                </a:cubicBezTo>
                <a:cubicBezTo>
                  <a:pt x="1937034" y="980534"/>
                  <a:pt x="1729770" y="470502"/>
                  <a:pt x="1463578" y="261206"/>
                </a:cubicBezTo>
                <a:cubicBezTo>
                  <a:pt x="1197386" y="51910"/>
                  <a:pt x="687354" y="-21242"/>
                  <a:pt x="451642" y="5174"/>
                </a:cubicBezTo>
                <a:cubicBezTo>
                  <a:pt x="215930" y="31590"/>
                  <a:pt x="197642" y="76294"/>
                  <a:pt x="122458" y="163670"/>
                </a:cubicBezTo>
                <a:cubicBezTo>
                  <a:pt x="47274" y="251046"/>
                  <a:pt x="8666" y="511142"/>
                  <a:pt x="538" y="529430"/>
                </a:cubicBezTo>
              </a:path>
            </a:pathLst>
          </a:custGeom>
          <a:solidFill>
            <a:srgbClr val="FFD966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64" name="Picture 4" descr="compte d'utilisateur">
            <a:extLst>
              <a:ext uri="{FF2B5EF4-FFF2-40B4-BE49-F238E27FC236}">
                <a16:creationId xmlns:a16="http://schemas.microsoft.com/office/drawing/2014/main" id="{07B97B6F-A433-4E61-836B-60C2E94DE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3" y="3020604"/>
            <a:ext cx="494284" cy="494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orme libre : forme 72">
            <a:extLst>
              <a:ext uri="{FF2B5EF4-FFF2-40B4-BE49-F238E27FC236}">
                <a16:creationId xmlns:a16="http://schemas.microsoft.com/office/drawing/2014/main" id="{B7319524-C237-49C4-9385-D217027FB462}"/>
              </a:ext>
            </a:extLst>
          </p:cNvPr>
          <p:cNvSpPr/>
          <p:nvPr/>
        </p:nvSpPr>
        <p:spPr>
          <a:xfrm>
            <a:off x="361461" y="1743075"/>
            <a:ext cx="1381614" cy="657225"/>
          </a:xfrm>
          <a:custGeom>
            <a:avLst/>
            <a:gdLst>
              <a:gd name="connsiteX0" fmla="*/ 1381614 w 1381614"/>
              <a:gd name="connsiteY0" fmla="*/ 0 h 657225"/>
              <a:gd name="connsiteX1" fmla="*/ 1286364 w 1381614"/>
              <a:gd name="connsiteY1" fmla="*/ 38100 h 657225"/>
              <a:gd name="connsiteX2" fmla="*/ 1229214 w 1381614"/>
              <a:gd name="connsiteY2" fmla="*/ 57150 h 657225"/>
              <a:gd name="connsiteX3" fmla="*/ 86214 w 1381614"/>
              <a:gd name="connsiteY3" fmla="*/ 123825 h 657225"/>
              <a:gd name="connsiteX4" fmla="*/ 19539 w 1381614"/>
              <a:gd name="connsiteY4" fmla="*/ 152400 h 657225"/>
              <a:gd name="connsiteX5" fmla="*/ 489 w 1381614"/>
              <a:gd name="connsiteY5" fmla="*/ 180975 h 657225"/>
              <a:gd name="connsiteX6" fmla="*/ 114789 w 1381614"/>
              <a:gd name="connsiteY6" fmla="*/ 314325 h 657225"/>
              <a:gd name="connsiteX7" fmla="*/ 171939 w 1381614"/>
              <a:gd name="connsiteY7" fmla="*/ 371475 h 657225"/>
              <a:gd name="connsiteX8" fmla="*/ 181464 w 1381614"/>
              <a:gd name="connsiteY8" fmla="*/ 400050 h 657225"/>
              <a:gd name="connsiteX9" fmla="*/ 162414 w 1381614"/>
              <a:gd name="connsiteY9" fmla="*/ 581025 h 657225"/>
              <a:gd name="connsiteX10" fmla="*/ 190989 w 1381614"/>
              <a:gd name="connsiteY10" fmla="*/ 657225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81614" h="657225">
                <a:moveTo>
                  <a:pt x="1381614" y="0"/>
                </a:moveTo>
                <a:cubicBezTo>
                  <a:pt x="1303391" y="46934"/>
                  <a:pt x="1366760" y="16174"/>
                  <a:pt x="1286364" y="38100"/>
                </a:cubicBezTo>
                <a:cubicBezTo>
                  <a:pt x="1266991" y="43384"/>
                  <a:pt x="1249068" y="54142"/>
                  <a:pt x="1229214" y="57150"/>
                </a:cubicBezTo>
                <a:cubicBezTo>
                  <a:pt x="883444" y="109539"/>
                  <a:pt x="355272" y="112253"/>
                  <a:pt x="86214" y="123825"/>
                </a:cubicBezTo>
                <a:cubicBezTo>
                  <a:pt x="63989" y="133350"/>
                  <a:pt x="39658" y="138987"/>
                  <a:pt x="19539" y="152400"/>
                </a:cubicBezTo>
                <a:cubicBezTo>
                  <a:pt x="10014" y="158750"/>
                  <a:pt x="-2656" y="169968"/>
                  <a:pt x="489" y="180975"/>
                </a:cubicBezTo>
                <a:cubicBezTo>
                  <a:pt x="42767" y="328947"/>
                  <a:pt x="35479" y="254842"/>
                  <a:pt x="114789" y="314325"/>
                </a:cubicBezTo>
                <a:cubicBezTo>
                  <a:pt x="136342" y="330489"/>
                  <a:pt x="171939" y="371475"/>
                  <a:pt x="171939" y="371475"/>
                </a:cubicBezTo>
                <a:cubicBezTo>
                  <a:pt x="175114" y="381000"/>
                  <a:pt x="181464" y="390010"/>
                  <a:pt x="181464" y="400050"/>
                </a:cubicBezTo>
                <a:cubicBezTo>
                  <a:pt x="181464" y="532017"/>
                  <a:pt x="186032" y="510170"/>
                  <a:pt x="162414" y="581025"/>
                </a:cubicBezTo>
                <a:cubicBezTo>
                  <a:pt x="173415" y="647033"/>
                  <a:pt x="158283" y="624519"/>
                  <a:pt x="190989" y="657225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orme libre : forme 50">
            <a:extLst>
              <a:ext uri="{FF2B5EF4-FFF2-40B4-BE49-F238E27FC236}">
                <a16:creationId xmlns:a16="http://schemas.microsoft.com/office/drawing/2014/main" id="{C03D69F3-ED57-4AC1-BB5E-9F6C69970A03}"/>
              </a:ext>
            </a:extLst>
          </p:cNvPr>
          <p:cNvSpPr/>
          <p:nvPr/>
        </p:nvSpPr>
        <p:spPr>
          <a:xfrm rot="219760">
            <a:off x="367401" y="4639438"/>
            <a:ext cx="2692672" cy="600932"/>
          </a:xfrm>
          <a:custGeom>
            <a:avLst/>
            <a:gdLst>
              <a:gd name="connsiteX0" fmla="*/ 3387255 w 3387255"/>
              <a:gd name="connsiteY0" fmla="*/ 230588 h 604299"/>
              <a:gd name="connsiteX1" fmla="*/ 3355450 w 3387255"/>
              <a:gd name="connsiteY1" fmla="*/ 270344 h 604299"/>
              <a:gd name="connsiteX2" fmla="*/ 2973788 w 3387255"/>
              <a:gd name="connsiteY2" fmla="*/ 341906 h 604299"/>
              <a:gd name="connsiteX3" fmla="*/ 2282024 w 3387255"/>
              <a:gd name="connsiteY3" fmla="*/ 326003 h 604299"/>
              <a:gd name="connsiteX4" fmla="*/ 1701579 w 3387255"/>
              <a:gd name="connsiteY4" fmla="*/ 159026 h 604299"/>
              <a:gd name="connsiteX5" fmla="*/ 1311965 w 3387255"/>
              <a:gd name="connsiteY5" fmla="*/ 71561 h 604299"/>
              <a:gd name="connsiteX6" fmla="*/ 1105231 w 3387255"/>
              <a:gd name="connsiteY6" fmla="*/ 7951 h 604299"/>
              <a:gd name="connsiteX7" fmla="*/ 866692 w 3387255"/>
              <a:gd name="connsiteY7" fmla="*/ 0 h 604299"/>
              <a:gd name="connsiteX8" fmla="*/ 691763 w 3387255"/>
              <a:gd name="connsiteY8" fmla="*/ 7951 h 604299"/>
              <a:gd name="connsiteX9" fmla="*/ 413468 w 3387255"/>
              <a:gd name="connsiteY9" fmla="*/ 87464 h 604299"/>
              <a:gd name="connsiteX10" fmla="*/ 262393 w 3387255"/>
              <a:gd name="connsiteY10" fmla="*/ 206734 h 604299"/>
              <a:gd name="connsiteX11" fmla="*/ 127221 w 3387255"/>
              <a:gd name="connsiteY11" fmla="*/ 302149 h 604299"/>
              <a:gd name="connsiteX12" fmla="*/ 87464 w 3387255"/>
              <a:gd name="connsiteY12" fmla="*/ 333954 h 604299"/>
              <a:gd name="connsiteX13" fmla="*/ 55659 w 3387255"/>
              <a:gd name="connsiteY13" fmla="*/ 381662 h 604299"/>
              <a:gd name="connsiteX14" fmla="*/ 31805 w 3387255"/>
              <a:gd name="connsiteY14" fmla="*/ 461175 h 604299"/>
              <a:gd name="connsiteX15" fmla="*/ 23854 w 3387255"/>
              <a:gd name="connsiteY15" fmla="*/ 485029 h 604299"/>
              <a:gd name="connsiteX16" fmla="*/ 7951 w 3387255"/>
              <a:gd name="connsiteY16" fmla="*/ 508883 h 604299"/>
              <a:gd name="connsiteX17" fmla="*/ 0 w 3387255"/>
              <a:gd name="connsiteY17" fmla="*/ 604299 h 604299"/>
              <a:gd name="connsiteX0" fmla="*/ 3387255 w 3426730"/>
              <a:gd name="connsiteY0" fmla="*/ 230588 h 604299"/>
              <a:gd name="connsiteX1" fmla="*/ 3355450 w 3426730"/>
              <a:gd name="connsiteY1" fmla="*/ 270344 h 604299"/>
              <a:gd name="connsiteX2" fmla="*/ 2513257 w 3426730"/>
              <a:gd name="connsiteY2" fmla="*/ 551373 h 604299"/>
              <a:gd name="connsiteX3" fmla="*/ 2282024 w 3426730"/>
              <a:gd name="connsiteY3" fmla="*/ 326003 h 604299"/>
              <a:gd name="connsiteX4" fmla="*/ 1701579 w 3426730"/>
              <a:gd name="connsiteY4" fmla="*/ 159026 h 604299"/>
              <a:gd name="connsiteX5" fmla="*/ 1311965 w 3426730"/>
              <a:gd name="connsiteY5" fmla="*/ 71561 h 604299"/>
              <a:gd name="connsiteX6" fmla="*/ 1105231 w 3426730"/>
              <a:gd name="connsiteY6" fmla="*/ 7951 h 604299"/>
              <a:gd name="connsiteX7" fmla="*/ 866692 w 3426730"/>
              <a:gd name="connsiteY7" fmla="*/ 0 h 604299"/>
              <a:gd name="connsiteX8" fmla="*/ 691763 w 3426730"/>
              <a:gd name="connsiteY8" fmla="*/ 7951 h 604299"/>
              <a:gd name="connsiteX9" fmla="*/ 413468 w 3426730"/>
              <a:gd name="connsiteY9" fmla="*/ 87464 h 604299"/>
              <a:gd name="connsiteX10" fmla="*/ 262393 w 3426730"/>
              <a:gd name="connsiteY10" fmla="*/ 206734 h 604299"/>
              <a:gd name="connsiteX11" fmla="*/ 127221 w 3426730"/>
              <a:gd name="connsiteY11" fmla="*/ 302149 h 604299"/>
              <a:gd name="connsiteX12" fmla="*/ 87464 w 3426730"/>
              <a:gd name="connsiteY12" fmla="*/ 333954 h 604299"/>
              <a:gd name="connsiteX13" fmla="*/ 55659 w 3426730"/>
              <a:gd name="connsiteY13" fmla="*/ 381662 h 604299"/>
              <a:gd name="connsiteX14" fmla="*/ 31805 w 3426730"/>
              <a:gd name="connsiteY14" fmla="*/ 461175 h 604299"/>
              <a:gd name="connsiteX15" fmla="*/ 23854 w 3426730"/>
              <a:gd name="connsiteY15" fmla="*/ 485029 h 604299"/>
              <a:gd name="connsiteX16" fmla="*/ 7951 w 3426730"/>
              <a:gd name="connsiteY16" fmla="*/ 508883 h 604299"/>
              <a:gd name="connsiteX17" fmla="*/ 0 w 3426730"/>
              <a:gd name="connsiteY17" fmla="*/ 604299 h 604299"/>
              <a:gd name="connsiteX0" fmla="*/ 3387255 w 3387255"/>
              <a:gd name="connsiteY0" fmla="*/ 230588 h 652750"/>
              <a:gd name="connsiteX1" fmla="*/ 2985457 w 3387255"/>
              <a:gd name="connsiteY1" fmla="*/ 635905 h 652750"/>
              <a:gd name="connsiteX2" fmla="*/ 2513257 w 3387255"/>
              <a:gd name="connsiteY2" fmla="*/ 551373 h 652750"/>
              <a:gd name="connsiteX3" fmla="*/ 2282024 w 3387255"/>
              <a:gd name="connsiteY3" fmla="*/ 326003 h 652750"/>
              <a:gd name="connsiteX4" fmla="*/ 1701579 w 3387255"/>
              <a:gd name="connsiteY4" fmla="*/ 159026 h 652750"/>
              <a:gd name="connsiteX5" fmla="*/ 1311965 w 3387255"/>
              <a:gd name="connsiteY5" fmla="*/ 71561 h 652750"/>
              <a:gd name="connsiteX6" fmla="*/ 1105231 w 3387255"/>
              <a:gd name="connsiteY6" fmla="*/ 7951 h 652750"/>
              <a:gd name="connsiteX7" fmla="*/ 866692 w 3387255"/>
              <a:gd name="connsiteY7" fmla="*/ 0 h 652750"/>
              <a:gd name="connsiteX8" fmla="*/ 691763 w 3387255"/>
              <a:gd name="connsiteY8" fmla="*/ 7951 h 652750"/>
              <a:gd name="connsiteX9" fmla="*/ 413468 w 3387255"/>
              <a:gd name="connsiteY9" fmla="*/ 87464 h 652750"/>
              <a:gd name="connsiteX10" fmla="*/ 262393 w 3387255"/>
              <a:gd name="connsiteY10" fmla="*/ 206734 h 652750"/>
              <a:gd name="connsiteX11" fmla="*/ 127221 w 3387255"/>
              <a:gd name="connsiteY11" fmla="*/ 302149 h 652750"/>
              <a:gd name="connsiteX12" fmla="*/ 87464 w 3387255"/>
              <a:gd name="connsiteY12" fmla="*/ 333954 h 652750"/>
              <a:gd name="connsiteX13" fmla="*/ 55659 w 3387255"/>
              <a:gd name="connsiteY13" fmla="*/ 381662 h 652750"/>
              <a:gd name="connsiteX14" fmla="*/ 31805 w 3387255"/>
              <a:gd name="connsiteY14" fmla="*/ 461175 h 652750"/>
              <a:gd name="connsiteX15" fmla="*/ 23854 w 3387255"/>
              <a:gd name="connsiteY15" fmla="*/ 485029 h 652750"/>
              <a:gd name="connsiteX16" fmla="*/ 7951 w 3387255"/>
              <a:gd name="connsiteY16" fmla="*/ 508883 h 652750"/>
              <a:gd name="connsiteX17" fmla="*/ 0 w 3387255"/>
              <a:gd name="connsiteY17" fmla="*/ 604299 h 652750"/>
              <a:gd name="connsiteX0" fmla="*/ 3451100 w 3451100"/>
              <a:gd name="connsiteY0" fmla="*/ 626730 h 642058"/>
              <a:gd name="connsiteX1" fmla="*/ 2985457 w 3451100"/>
              <a:gd name="connsiteY1" fmla="*/ 635905 h 642058"/>
              <a:gd name="connsiteX2" fmla="*/ 2513257 w 3451100"/>
              <a:gd name="connsiteY2" fmla="*/ 551373 h 642058"/>
              <a:gd name="connsiteX3" fmla="*/ 2282024 w 3451100"/>
              <a:gd name="connsiteY3" fmla="*/ 326003 h 642058"/>
              <a:gd name="connsiteX4" fmla="*/ 1701579 w 3451100"/>
              <a:gd name="connsiteY4" fmla="*/ 159026 h 642058"/>
              <a:gd name="connsiteX5" fmla="*/ 1311965 w 3451100"/>
              <a:gd name="connsiteY5" fmla="*/ 71561 h 642058"/>
              <a:gd name="connsiteX6" fmla="*/ 1105231 w 3451100"/>
              <a:gd name="connsiteY6" fmla="*/ 7951 h 642058"/>
              <a:gd name="connsiteX7" fmla="*/ 866692 w 3451100"/>
              <a:gd name="connsiteY7" fmla="*/ 0 h 642058"/>
              <a:gd name="connsiteX8" fmla="*/ 691763 w 3451100"/>
              <a:gd name="connsiteY8" fmla="*/ 7951 h 642058"/>
              <a:gd name="connsiteX9" fmla="*/ 413468 w 3451100"/>
              <a:gd name="connsiteY9" fmla="*/ 87464 h 642058"/>
              <a:gd name="connsiteX10" fmla="*/ 262393 w 3451100"/>
              <a:gd name="connsiteY10" fmla="*/ 206734 h 642058"/>
              <a:gd name="connsiteX11" fmla="*/ 127221 w 3451100"/>
              <a:gd name="connsiteY11" fmla="*/ 302149 h 642058"/>
              <a:gd name="connsiteX12" fmla="*/ 87464 w 3451100"/>
              <a:gd name="connsiteY12" fmla="*/ 333954 h 642058"/>
              <a:gd name="connsiteX13" fmla="*/ 55659 w 3451100"/>
              <a:gd name="connsiteY13" fmla="*/ 381662 h 642058"/>
              <a:gd name="connsiteX14" fmla="*/ 31805 w 3451100"/>
              <a:gd name="connsiteY14" fmla="*/ 461175 h 642058"/>
              <a:gd name="connsiteX15" fmla="*/ 23854 w 3451100"/>
              <a:gd name="connsiteY15" fmla="*/ 485029 h 642058"/>
              <a:gd name="connsiteX16" fmla="*/ 7951 w 3451100"/>
              <a:gd name="connsiteY16" fmla="*/ 508883 h 642058"/>
              <a:gd name="connsiteX17" fmla="*/ 0 w 3451100"/>
              <a:gd name="connsiteY17" fmla="*/ 604299 h 642058"/>
              <a:gd name="connsiteX0" fmla="*/ 3443401 w 3443401"/>
              <a:gd name="connsiteY0" fmla="*/ 626730 h 1030938"/>
              <a:gd name="connsiteX1" fmla="*/ 2977758 w 3443401"/>
              <a:gd name="connsiteY1" fmla="*/ 635905 h 1030938"/>
              <a:gd name="connsiteX2" fmla="*/ 2505558 w 3443401"/>
              <a:gd name="connsiteY2" fmla="*/ 551373 h 1030938"/>
              <a:gd name="connsiteX3" fmla="*/ 2274325 w 3443401"/>
              <a:gd name="connsiteY3" fmla="*/ 326003 h 1030938"/>
              <a:gd name="connsiteX4" fmla="*/ 1693880 w 3443401"/>
              <a:gd name="connsiteY4" fmla="*/ 159026 h 1030938"/>
              <a:gd name="connsiteX5" fmla="*/ 1304266 w 3443401"/>
              <a:gd name="connsiteY5" fmla="*/ 71561 h 1030938"/>
              <a:gd name="connsiteX6" fmla="*/ 1097532 w 3443401"/>
              <a:gd name="connsiteY6" fmla="*/ 7951 h 1030938"/>
              <a:gd name="connsiteX7" fmla="*/ 858993 w 3443401"/>
              <a:gd name="connsiteY7" fmla="*/ 0 h 1030938"/>
              <a:gd name="connsiteX8" fmla="*/ 684064 w 3443401"/>
              <a:gd name="connsiteY8" fmla="*/ 7951 h 1030938"/>
              <a:gd name="connsiteX9" fmla="*/ 405769 w 3443401"/>
              <a:gd name="connsiteY9" fmla="*/ 87464 h 1030938"/>
              <a:gd name="connsiteX10" fmla="*/ 254694 w 3443401"/>
              <a:gd name="connsiteY10" fmla="*/ 206734 h 1030938"/>
              <a:gd name="connsiteX11" fmla="*/ 119522 w 3443401"/>
              <a:gd name="connsiteY11" fmla="*/ 302149 h 1030938"/>
              <a:gd name="connsiteX12" fmla="*/ 79765 w 3443401"/>
              <a:gd name="connsiteY12" fmla="*/ 333954 h 1030938"/>
              <a:gd name="connsiteX13" fmla="*/ 47960 w 3443401"/>
              <a:gd name="connsiteY13" fmla="*/ 381662 h 1030938"/>
              <a:gd name="connsiteX14" fmla="*/ 24106 w 3443401"/>
              <a:gd name="connsiteY14" fmla="*/ 461175 h 1030938"/>
              <a:gd name="connsiteX15" fmla="*/ 16155 w 3443401"/>
              <a:gd name="connsiteY15" fmla="*/ 485029 h 1030938"/>
              <a:gd name="connsiteX16" fmla="*/ 252 w 3443401"/>
              <a:gd name="connsiteY16" fmla="*/ 508883 h 1030938"/>
              <a:gd name="connsiteX17" fmla="*/ 103613 w 3443401"/>
              <a:gd name="connsiteY17" fmla="*/ 1030938 h 103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443401" h="1030938">
                <a:moveTo>
                  <a:pt x="3443401" y="626730"/>
                </a:moveTo>
                <a:cubicBezTo>
                  <a:pt x="3432799" y="639982"/>
                  <a:pt x="3134065" y="648465"/>
                  <a:pt x="2977758" y="635905"/>
                </a:cubicBezTo>
                <a:cubicBezTo>
                  <a:pt x="2821451" y="623346"/>
                  <a:pt x="2622797" y="603023"/>
                  <a:pt x="2505558" y="551373"/>
                </a:cubicBezTo>
                <a:cubicBezTo>
                  <a:pt x="2388319" y="499723"/>
                  <a:pt x="2409605" y="391394"/>
                  <a:pt x="2274325" y="326003"/>
                </a:cubicBezTo>
                <a:cubicBezTo>
                  <a:pt x="2139045" y="260612"/>
                  <a:pt x="1801248" y="187411"/>
                  <a:pt x="1693880" y="159026"/>
                </a:cubicBezTo>
                <a:cubicBezTo>
                  <a:pt x="1565197" y="125006"/>
                  <a:pt x="1433294" y="104248"/>
                  <a:pt x="1304266" y="71561"/>
                </a:cubicBezTo>
                <a:cubicBezTo>
                  <a:pt x="1234374" y="53855"/>
                  <a:pt x="1168718" y="19392"/>
                  <a:pt x="1097532" y="7951"/>
                </a:cubicBezTo>
                <a:cubicBezTo>
                  <a:pt x="1018983" y="-4673"/>
                  <a:pt x="938506" y="2650"/>
                  <a:pt x="858993" y="0"/>
                </a:cubicBezTo>
                <a:cubicBezTo>
                  <a:pt x="800683" y="2650"/>
                  <a:pt x="741874" y="-116"/>
                  <a:pt x="684064" y="7951"/>
                </a:cubicBezTo>
                <a:cubicBezTo>
                  <a:pt x="571751" y="23623"/>
                  <a:pt x="506928" y="51336"/>
                  <a:pt x="405769" y="87464"/>
                </a:cubicBezTo>
                <a:cubicBezTo>
                  <a:pt x="355411" y="127221"/>
                  <a:pt x="306022" y="168238"/>
                  <a:pt x="254694" y="206734"/>
                </a:cubicBezTo>
                <a:cubicBezTo>
                  <a:pt x="210573" y="239825"/>
                  <a:pt x="164125" y="269710"/>
                  <a:pt x="119522" y="302149"/>
                </a:cubicBezTo>
                <a:cubicBezTo>
                  <a:pt x="105797" y="312131"/>
                  <a:pt x="91118" y="321339"/>
                  <a:pt x="79765" y="333954"/>
                </a:cubicBezTo>
                <a:cubicBezTo>
                  <a:pt x="66979" y="348160"/>
                  <a:pt x="56507" y="364567"/>
                  <a:pt x="47960" y="381662"/>
                </a:cubicBezTo>
                <a:cubicBezTo>
                  <a:pt x="35361" y="406859"/>
                  <a:pt x="31715" y="434541"/>
                  <a:pt x="24106" y="461175"/>
                </a:cubicBezTo>
                <a:cubicBezTo>
                  <a:pt x="21804" y="469234"/>
                  <a:pt x="19903" y="477532"/>
                  <a:pt x="16155" y="485029"/>
                </a:cubicBezTo>
                <a:cubicBezTo>
                  <a:pt x="11881" y="493576"/>
                  <a:pt x="2126" y="499512"/>
                  <a:pt x="252" y="508883"/>
                </a:cubicBezTo>
                <a:cubicBezTo>
                  <a:pt x="-6007" y="540179"/>
                  <a:pt x="106263" y="999133"/>
                  <a:pt x="103613" y="1030938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orme libre : forme 52">
            <a:extLst>
              <a:ext uri="{FF2B5EF4-FFF2-40B4-BE49-F238E27FC236}">
                <a16:creationId xmlns:a16="http://schemas.microsoft.com/office/drawing/2014/main" id="{7C03A7E1-D7F6-4847-AC5D-0A9B84C8019A}"/>
              </a:ext>
            </a:extLst>
          </p:cNvPr>
          <p:cNvSpPr/>
          <p:nvPr/>
        </p:nvSpPr>
        <p:spPr>
          <a:xfrm rot="17579952">
            <a:off x="2765909" y="8157197"/>
            <a:ext cx="1326532" cy="1642796"/>
          </a:xfrm>
          <a:custGeom>
            <a:avLst/>
            <a:gdLst>
              <a:gd name="connsiteX0" fmla="*/ 0 w 1304014"/>
              <a:gd name="connsiteY0" fmla="*/ 0 h 1153935"/>
              <a:gd name="connsiteX1" fmla="*/ 7952 w 1304014"/>
              <a:gd name="connsiteY1" fmla="*/ 39756 h 1153935"/>
              <a:gd name="connsiteX2" fmla="*/ 23854 w 1304014"/>
              <a:gd name="connsiteY2" fmla="*/ 286247 h 1153935"/>
              <a:gd name="connsiteX3" fmla="*/ 79513 w 1304014"/>
              <a:gd name="connsiteY3" fmla="*/ 453224 h 1153935"/>
              <a:gd name="connsiteX4" fmla="*/ 159026 w 1304014"/>
              <a:gd name="connsiteY4" fmla="*/ 596347 h 1153935"/>
              <a:gd name="connsiteX5" fmla="*/ 453225 w 1304014"/>
              <a:gd name="connsiteY5" fmla="*/ 938254 h 1153935"/>
              <a:gd name="connsiteX6" fmla="*/ 755374 w 1304014"/>
              <a:gd name="connsiteY6" fmla="*/ 1105231 h 1153935"/>
              <a:gd name="connsiteX7" fmla="*/ 866693 w 1304014"/>
              <a:gd name="connsiteY7" fmla="*/ 1129085 h 1153935"/>
              <a:gd name="connsiteX8" fmla="*/ 993913 w 1304014"/>
              <a:gd name="connsiteY8" fmla="*/ 1144987 h 1153935"/>
              <a:gd name="connsiteX9" fmla="*/ 1041621 w 1304014"/>
              <a:gd name="connsiteY9" fmla="*/ 1152939 h 1153935"/>
              <a:gd name="connsiteX10" fmla="*/ 1304014 w 1304014"/>
              <a:gd name="connsiteY10" fmla="*/ 1152939 h 1153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04014" h="1153935">
                <a:moveTo>
                  <a:pt x="0" y="0"/>
                </a:moveTo>
                <a:cubicBezTo>
                  <a:pt x="2651" y="13252"/>
                  <a:pt x="6830" y="26288"/>
                  <a:pt x="7952" y="39756"/>
                </a:cubicBezTo>
                <a:cubicBezTo>
                  <a:pt x="14790" y="121806"/>
                  <a:pt x="-2182" y="208138"/>
                  <a:pt x="23854" y="286247"/>
                </a:cubicBezTo>
                <a:cubicBezTo>
                  <a:pt x="42407" y="341906"/>
                  <a:pt x="51020" y="401937"/>
                  <a:pt x="79513" y="453224"/>
                </a:cubicBezTo>
                <a:cubicBezTo>
                  <a:pt x="106017" y="500932"/>
                  <a:pt x="128065" y="551404"/>
                  <a:pt x="159026" y="596347"/>
                </a:cubicBezTo>
                <a:cubicBezTo>
                  <a:pt x="223651" y="690158"/>
                  <a:pt x="353963" y="858204"/>
                  <a:pt x="453225" y="938254"/>
                </a:cubicBezTo>
                <a:cubicBezTo>
                  <a:pt x="495892" y="972663"/>
                  <a:pt x="732431" y="1095930"/>
                  <a:pt x="755374" y="1105231"/>
                </a:cubicBezTo>
                <a:cubicBezTo>
                  <a:pt x="790543" y="1119489"/>
                  <a:pt x="829261" y="1122846"/>
                  <a:pt x="866693" y="1129085"/>
                </a:cubicBezTo>
                <a:cubicBezTo>
                  <a:pt x="908848" y="1136111"/>
                  <a:pt x="951568" y="1139213"/>
                  <a:pt x="993913" y="1144987"/>
                </a:cubicBezTo>
                <a:cubicBezTo>
                  <a:pt x="1009887" y="1147165"/>
                  <a:pt x="1025504" y="1152526"/>
                  <a:pt x="1041621" y="1152939"/>
                </a:cubicBezTo>
                <a:cubicBezTo>
                  <a:pt x="1129057" y="1155181"/>
                  <a:pt x="1216550" y="1152939"/>
                  <a:pt x="1304014" y="1152939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C1EF484E-5A25-D7F6-B46F-578527167550}"/>
              </a:ext>
            </a:extLst>
          </p:cNvPr>
          <p:cNvGrpSpPr/>
          <p:nvPr/>
        </p:nvGrpSpPr>
        <p:grpSpPr>
          <a:xfrm>
            <a:off x="5669686" y="5122976"/>
            <a:ext cx="617742" cy="842220"/>
            <a:chOff x="5225139" y="5798461"/>
            <a:chExt cx="617742" cy="842220"/>
          </a:xfrm>
        </p:grpSpPr>
        <p:pic>
          <p:nvPicPr>
            <p:cNvPr id="54" name="Image 53">
              <a:extLst>
                <a:ext uri="{FF2B5EF4-FFF2-40B4-BE49-F238E27FC236}">
                  <a16:creationId xmlns:a16="http://schemas.microsoft.com/office/drawing/2014/main" id="{743F4CAA-B1E6-4FA9-AB7F-A4065DBDD66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9F9F9"/>
                </a:clrFrom>
                <a:clrTo>
                  <a:srgbClr val="F9F9F9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290355" y="6142501"/>
              <a:ext cx="552526" cy="498180"/>
            </a:xfrm>
            <a:prstGeom prst="rect">
              <a:avLst/>
            </a:prstGeom>
          </p:spPr>
        </p:pic>
        <p:pic>
          <p:nvPicPr>
            <p:cNvPr id="57" name="Image 56">
              <a:extLst>
                <a:ext uri="{FF2B5EF4-FFF2-40B4-BE49-F238E27FC236}">
                  <a16:creationId xmlns:a16="http://schemas.microsoft.com/office/drawing/2014/main" id="{BF2CFFB0-474F-4089-B2B0-0CE1FE1AABF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116155">
              <a:off x="5225139" y="5798461"/>
              <a:ext cx="458561" cy="360000"/>
            </a:xfrm>
            <a:prstGeom prst="rect">
              <a:avLst/>
            </a:prstGeom>
          </p:spPr>
        </p:pic>
      </p:grpSp>
      <p:sp>
        <p:nvSpPr>
          <p:cNvPr id="38" name="ZoneTexte 37">
            <a:extLst>
              <a:ext uri="{FF2B5EF4-FFF2-40B4-BE49-F238E27FC236}">
                <a16:creationId xmlns:a16="http://schemas.microsoft.com/office/drawing/2014/main" id="{E9B70FAB-AAFE-4F63-933C-F109DC8E54E7}"/>
              </a:ext>
            </a:extLst>
          </p:cNvPr>
          <p:cNvSpPr txBox="1"/>
          <p:nvPr/>
        </p:nvSpPr>
        <p:spPr>
          <a:xfrm>
            <a:off x="1514515" y="410134"/>
            <a:ext cx="5290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/>
            </a:lvl1pPr>
          </a:lstStyle>
          <a:p>
            <a:r>
              <a:rPr lang="fr-FR" sz="2000" b="0" dirty="0">
                <a:latin typeface="Bahnschrift" panose="020B0502040204020203" pitchFamily="34" charset="0"/>
              </a:rPr>
              <a:t>Fiche pratique de Comité de Suivi Individuel (CSI) à l’Université de Poitiers </a:t>
            </a: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9D4F8415-EF4E-4DA2-AA52-C875191DB7D4}"/>
              </a:ext>
            </a:extLst>
          </p:cNvPr>
          <p:cNvGrpSpPr/>
          <p:nvPr/>
        </p:nvGrpSpPr>
        <p:grpSpPr>
          <a:xfrm>
            <a:off x="440720" y="2231792"/>
            <a:ext cx="639879" cy="707886"/>
            <a:chOff x="513297" y="2409582"/>
            <a:chExt cx="639879" cy="707886"/>
          </a:xfrm>
        </p:grpSpPr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2D6C9565-DC7C-4C7E-94AD-B76F79770B51}"/>
                </a:ext>
              </a:extLst>
            </p:cNvPr>
            <p:cNvSpPr/>
            <p:nvPr/>
          </p:nvSpPr>
          <p:spPr>
            <a:xfrm>
              <a:off x="567439" y="2566720"/>
              <a:ext cx="502541" cy="474536"/>
            </a:xfrm>
            <a:custGeom>
              <a:avLst/>
              <a:gdLst>
                <a:gd name="connsiteX0" fmla="*/ 71438 w 678352"/>
                <a:gd name="connsiteY0" fmla="*/ 75877 h 612835"/>
                <a:gd name="connsiteX1" fmla="*/ 10478 w 678352"/>
                <a:gd name="connsiteY1" fmla="*/ 441637 h 612835"/>
                <a:gd name="connsiteX2" fmla="*/ 242126 w 678352"/>
                <a:gd name="connsiteY2" fmla="*/ 612325 h 612835"/>
                <a:gd name="connsiteX3" fmla="*/ 607886 w 678352"/>
                <a:gd name="connsiteY3" fmla="*/ 478213 h 612835"/>
                <a:gd name="connsiteX4" fmla="*/ 656654 w 678352"/>
                <a:gd name="connsiteY4" fmla="*/ 63685 h 612835"/>
                <a:gd name="connsiteX5" fmla="*/ 351854 w 678352"/>
                <a:gd name="connsiteY5" fmla="*/ 2725 h 612835"/>
                <a:gd name="connsiteX6" fmla="*/ 71438 w 678352"/>
                <a:gd name="connsiteY6" fmla="*/ 75877 h 612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8352" h="612835">
                  <a:moveTo>
                    <a:pt x="71438" y="75877"/>
                  </a:moveTo>
                  <a:cubicBezTo>
                    <a:pt x="14542" y="149029"/>
                    <a:pt x="-17970" y="352229"/>
                    <a:pt x="10478" y="441637"/>
                  </a:cubicBezTo>
                  <a:cubicBezTo>
                    <a:pt x="38926" y="531045"/>
                    <a:pt x="142558" y="606229"/>
                    <a:pt x="242126" y="612325"/>
                  </a:cubicBezTo>
                  <a:cubicBezTo>
                    <a:pt x="341694" y="618421"/>
                    <a:pt x="538798" y="569653"/>
                    <a:pt x="607886" y="478213"/>
                  </a:cubicBezTo>
                  <a:cubicBezTo>
                    <a:pt x="676974" y="386773"/>
                    <a:pt x="699326" y="142933"/>
                    <a:pt x="656654" y="63685"/>
                  </a:cubicBezTo>
                  <a:cubicBezTo>
                    <a:pt x="613982" y="-15563"/>
                    <a:pt x="453454" y="693"/>
                    <a:pt x="351854" y="2725"/>
                  </a:cubicBezTo>
                  <a:cubicBezTo>
                    <a:pt x="250254" y="4757"/>
                    <a:pt x="128334" y="2725"/>
                    <a:pt x="71438" y="75877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>
                <a:solidFill>
                  <a:srgbClr val="B00000"/>
                </a:solidFill>
              </a:endParaRP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C14F5704-BAFA-4D13-98E6-D967D4329E20}"/>
                </a:ext>
              </a:extLst>
            </p:cNvPr>
            <p:cNvSpPr txBox="1"/>
            <p:nvPr/>
          </p:nvSpPr>
          <p:spPr>
            <a:xfrm>
              <a:off x="513297" y="2409582"/>
              <a:ext cx="639879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1.</a:t>
              </a: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315A5177-E21C-4A32-8B23-BDDA4C8B01C3}"/>
              </a:ext>
            </a:extLst>
          </p:cNvPr>
          <p:cNvGrpSpPr/>
          <p:nvPr/>
        </p:nvGrpSpPr>
        <p:grpSpPr>
          <a:xfrm>
            <a:off x="3178489" y="4682985"/>
            <a:ext cx="952836" cy="707885"/>
            <a:chOff x="3706491" y="2991258"/>
            <a:chExt cx="730015" cy="553547"/>
          </a:xfrm>
        </p:grpSpPr>
        <p:sp>
          <p:nvSpPr>
            <p:cNvPr id="43" name="Forme libre : forme 42">
              <a:extLst>
                <a:ext uri="{FF2B5EF4-FFF2-40B4-BE49-F238E27FC236}">
                  <a16:creationId xmlns:a16="http://schemas.microsoft.com/office/drawing/2014/main" id="{9363D42B-8CD7-4D99-9FAF-7DA4509463BB}"/>
                </a:ext>
              </a:extLst>
            </p:cNvPr>
            <p:cNvSpPr/>
            <p:nvPr/>
          </p:nvSpPr>
          <p:spPr>
            <a:xfrm>
              <a:off x="3706491" y="3014850"/>
              <a:ext cx="442947" cy="50682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6D0A3FB1-B72C-4879-BDC8-03CBC15EC079}"/>
                </a:ext>
              </a:extLst>
            </p:cNvPr>
            <p:cNvSpPr txBox="1"/>
            <p:nvPr/>
          </p:nvSpPr>
          <p:spPr>
            <a:xfrm>
              <a:off x="3750570" y="2991258"/>
              <a:ext cx="685936" cy="553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3.</a:t>
              </a:r>
            </a:p>
          </p:txBody>
        </p: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F05C706C-9F37-4E63-B15B-16B87C285139}"/>
              </a:ext>
            </a:extLst>
          </p:cNvPr>
          <p:cNvGrpSpPr/>
          <p:nvPr/>
        </p:nvGrpSpPr>
        <p:grpSpPr>
          <a:xfrm>
            <a:off x="171443" y="5179417"/>
            <a:ext cx="914246" cy="921861"/>
            <a:chOff x="102696" y="4096326"/>
            <a:chExt cx="825204" cy="707887"/>
          </a:xfrm>
        </p:grpSpPr>
        <p:sp>
          <p:nvSpPr>
            <p:cNvPr id="48" name="Forme libre : forme 47">
              <a:extLst>
                <a:ext uri="{FF2B5EF4-FFF2-40B4-BE49-F238E27FC236}">
                  <a16:creationId xmlns:a16="http://schemas.microsoft.com/office/drawing/2014/main" id="{44263C29-38FD-46A5-A513-79C969CDC467}"/>
                </a:ext>
              </a:extLst>
            </p:cNvPr>
            <p:cNvSpPr/>
            <p:nvPr/>
          </p:nvSpPr>
          <p:spPr>
            <a:xfrm>
              <a:off x="102696" y="4136659"/>
              <a:ext cx="625964" cy="471271"/>
            </a:xfrm>
            <a:custGeom>
              <a:avLst/>
              <a:gdLst>
                <a:gd name="connsiteX0" fmla="*/ 374441 w 704047"/>
                <a:gd name="connsiteY0" fmla="*/ 1279 h 539101"/>
                <a:gd name="connsiteX1" fmla="*/ 215945 w 704047"/>
                <a:gd name="connsiteY1" fmla="*/ 37855 h 539101"/>
                <a:gd name="connsiteX2" fmla="*/ 33065 w 704047"/>
                <a:gd name="connsiteY2" fmla="*/ 159775 h 539101"/>
                <a:gd name="connsiteX3" fmla="*/ 20873 w 704047"/>
                <a:gd name="connsiteY3" fmla="*/ 379231 h 539101"/>
                <a:gd name="connsiteX4" fmla="*/ 252521 w 704047"/>
                <a:gd name="connsiteY4" fmla="*/ 525535 h 539101"/>
                <a:gd name="connsiteX5" fmla="*/ 557321 w 704047"/>
                <a:gd name="connsiteY5" fmla="*/ 513343 h 539101"/>
                <a:gd name="connsiteX6" fmla="*/ 703625 w 704047"/>
                <a:gd name="connsiteY6" fmla="*/ 354847 h 539101"/>
                <a:gd name="connsiteX7" fmla="*/ 593897 w 704047"/>
                <a:gd name="connsiteY7" fmla="*/ 74431 h 539101"/>
                <a:gd name="connsiteX8" fmla="*/ 374441 w 704047"/>
                <a:gd name="connsiteY8" fmla="*/ 1279 h 539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4047" h="539101">
                  <a:moveTo>
                    <a:pt x="374441" y="1279"/>
                  </a:moveTo>
                  <a:cubicBezTo>
                    <a:pt x="311449" y="-4817"/>
                    <a:pt x="272841" y="11439"/>
                    <a:pt x="215945" y="37855"/>
                  </a:cubicBezTo>
                  <a:cubicBezTo>
                    <a:pt x="159049" y="64271"/>
                    <a:pt x="65577" y="102879"/>
                    <a:pt x="33065" y="159775"/>
                  </a:cubicBezTo>
                  <a:cubicBezTo>
                    <a:pt x="553" y="216671"/>
                    <a:pt x="-15703" y="318271"/>
                    <a:pt x="20873" y="379231"/>
                  </a:cubicBezTo>
                  <a:cubicBezTo>
                    <a:pt x="57449" y="440191"/>
                    <a:pt x="163113" y="503183"/>
                    <a:pt x="252521" y="525535"/>
                  </a:cubicBezTo>
                  <a:cubicBezTo>
                    <a:pt x="341929" y="547887"/>
                    <a:pt x="482137" y="541791"/>
                    <a:pt x="557321" y="513343"/>
                  </a:cubicBezTo>
                  <a:cubicBezTo>
                    <a:pt x="632505" y="484895"/>
                    <a:pt x="697529" y="427999"/>
                    <a:pt x="703625" y="354847"/>
                  </a:cubicBezTo>
                  <a:cubicBezTo>
                    <a:pt x="709721" y="281695"/>
                    <a:pt x="648761" y="133359"/>
                    <a:pt x="593897" y="74431"/>
                  </a:cubicBezTo>
                  <a:cubicBezTo>
                    <a:pt x="539033" y="15503"/>
                    <a:pt x="437433" y="7375"/>
                    <a:pt x="374441" y="1279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657903D5-F5D1-4C78-A1A2-0558AFBEE113}"/>
                </a:ext>
              </a:extLst>
            </p:cNvPr>
            <p:cNvSpPr txBox="1"/>
            <p:nvPr/>
          </p:nvSpPr>
          <p:spPr>
            <a:xfrm>
              <a:off x="163339" y="4096326"/>
              <a:ext cx="764561" cy="707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4.</a:t>
              </a:r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816C9636-D5EF-4ECA-81F8-E7C783FDF169}"/>
              </a:ext>
            </a:extLst>
          </p:cNvPr>
          <p:cNvGrpSpPr/>
          <p:nvPr/>
        </p:nvGrpSpPr>
        <p:grpSpPr>
          <a:xfrm>
            <a:off x="3361981" y="6253364"/>
            <a:ext cx="793918" cy="707886"/>
            <a:chOff x="3908154" y="5431064"/>
            <a:chExt cx="793918" cy="707886"/>
          </a:xfrm>
        </p:grpSpPr>
        <p:sp>
          <p:nvSpPr>
            <p:cNvPr id="59" name="Forme libre : forme 58">
              <a:extLst>
                <a:ext uri="{FF2B5EF4-FFF2-40B4-BE49-F238E27FC236}">
                  <a16:creationId xmlns:a16="http://schemas.microsoft.com/office/drawing/2014/main" id="{4C8165ED-799F-444A-9354-B95AEF15A3D2}"/>
                </a:ext>
              </a:extLst>
            </p:cNvPr>
            <p:cNvSpPr/>
            <p:nvPr/>
          </p:nvSpPr>
          <p:spPr>
            <a:xfrm>
              <a:off x="3949375" y="5481035"/>
              <a:ext cx="510747" cy="606692"/>
            </a:xfrm>
            <a:custGeom>
              <a:avLst/>
              <a:gdLst>
                <a:gd name="connsiteX0" fmla="*/ 291942 w 622578"/>
                <a:gd name="connsiteY0" fmla="*/ 17170 h 675538"/>
                <a:gd name="connsiteX1" fmla="*/ 48102 w 622578"/>
                <a:gd name="connsiteY1" fmla="*/ 187858 h 675538"/>
                <a:gd name="connsiteX2" fmla="*/ 23718 w 622578"/>
                <a:gd name="connsiteY2" fmla="*/ 517042 h 675538"/>
                <a:gd name="connsiteX3" fmla="*/ 316326 w 622578"/>
                <a:gd name="connsiteY3" fmla="*/ 675538 h 675538"/>
                <a:gd name="connsiteX4" fmla="*/ 535782 w 622578"/>
                <a:gd name="connsiteY4" fmla="*/ 517042 h 675538"/>
                <a:gd name="connsiteX5" fmla="*/ 621126 w 622578"/>
                <a:gd name="connsiteY5" fmla="*/ 224434 h 675538"/>
                <a:gd name="connsiteX6" fmla="*/ 474822 w 622578"/>
                <a:gd name="connsiteY6" fmla="*/ 29362 h 675538"/>
                <a:gd name="connsiteX7" fmla="*/ 291942 w 622578"/>
                <a:gd name="connsiteY7" fmla="*/ 17170 h 675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2578" h="675538">
                  <a:moveTo>
                    <a:pt x="291942" y="17170"/>
                  </a:moveTo>
                  <a:cubicBezTo>
                    <a:pt x="220822" y="43586"/>
                    <a:pt x="92806" y="104546"/>
                    <a:pt x="48102" y="187858"/>
                  </a:cubicBezTo>
                  <a:cubicBezTo>
                    <a:pt x="3398" y="271170"/>
                    <a:pt x="-20986" y="435762"/>
                    <a:pt x="23718" y="517042"/>
                  </a:cubicBezTo>
                  <a:cubicBezTo>
                    <a:pt x="68422" y="598322"/>
                    <a:pt x="230982" y="675538"/>
                    <a:pt x="316326" y="675538"/>
                  </a:cubicBezTo>
                  <a:cubicBezTo>
                    <a:pt x="401670" y="675538"/>
                    <a:pt x="484982" y="592226"/>
                    <a:pt x="535782" y="517042"/>
                  </a:cubicBezTo>
                  <a:cubicBezTo>
                    <a:pt x="586582" y="441858"/>
                    <a:pt x="631286" y="305714"/>
                    <a:pt x="621126" y="224434"/>
                  </a:cubicBezTo>
                  <a:cubicBezTo>
                    <a:pt x="610966" y="143154"/>
                    <a:pt x="525622" y="63906"/>
                    <a:pt x="474822" y="29362"/>
                  </a:cubicBezTo>
                  <a:cubicBezTo>
                    <a:pt x="424022" y="-5182"/>
                    <a:pt x="363062" y="-9246"/>
                    <a:pt x="291942" y="17170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BECEF05A-DB35-4448-8BF5-C2ABB41059AA}"/>
                </a:ext>
              </a:extLst>
            </p:cNvPr>
            <p:cNvSpPr txBox="1"/>
            <p:nvPr/>
          </p:nvSpPr>
          <p:spPr>
            <a:xfrm>
              <a:off x="3908154" y="5431064"/>
              <a:ext cx="7939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5.</a:t>
              </a:r>
            </a:p>
          </p:txBody>
        </p: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08ADDAB5-8BF1-49C7-A595-1B347BF86727}"/>
              </a:ext>
            </a:extLst>
          </p:cNvPr>
          <p:cNvSpPr txBox="1"/>
          <p:nvPr/>
        </p:nvSpPr>
        <p:spPr>
          <a:xfrm>
            <a:off x="2417753" y="1443248"/>
            <a:ext cx="3869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>
                <a:solidFill>
                  <a:srgbClr val="B00000"/>
                </a:solidFill>
                <a:latin typeface="Fredoka One" panose="02000000000000000000" pitchFamily="2" charset="0"/>
              </a:defRPr>
            </a:lvl1pPr>
          </a:lstStyle>
          <a:p>
            <a:pPr algn="ctr"/>
            <a:r>
              <a:rPr lang="fr-FR" sz="1600" b="1" dirty="0">
                <a:solidFill>
                  <a:schemeClr val="tx1"/>
                </a:solidFill>
                <a:latin typeface="Bahnschrift" panose="020B0502040204020203" pitchFamily="34" charset="0"/>
              </a:rPr>
              <a:t>En tant que </a:t>
            </a:r>
            <a:r>
              <a:rPr lang="fr-FR" sz="1600" b="1" dirty="0" err="1">
                <a:solidFill>
                  <a:schemeClr val="tx1"/>
                </a:solidFill>
                <a:latin typeface="Bahnschrift" panose="020B0502040204020203" pitchFamily="34" charset="0"/>
              </a:rPr>
              <a:t>Référent-e</a:t>
            </a:r>
            <a:r>
              <a:rPr lang="fr-FR" sz="1600" b="1" dirty="0">
                <a:solidFill>
                  <a:schemeClr val="tx1"/>
                </a:solidFill>
                <a:latin typeface="Bahnschrift" panose="020B0502040204020203" pitchFamily="34" charset="0"/>
              </a:rPr>
              <a:t> de CSI</a:t>
            </a:r>
          </a:p>
        </p:txBody>
      </p: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14063041-14CC-40B5-B694-2B5A9C7B76CB}"/>
              </a:ext>
            </a:extLst>
          </p:cNvPr>
          <p:cNvGrpSpPr/>
          <p:nvPr/>
        </p:nvGrpSpPr>
        <p:grpSpPr>
          <a:xfrm>
            <a:off x="1823491" y="1183244"/>
            <a:ext cx="925259" cy="873999"/>
            <a:chOff x="1576642" y="1229183"/>
            <a:chExt cx="925259" cy="873999"/>
          </a:xfrm>
        </p:grpSpPr>
        <p:grpSp>
          <p:nvGrpSpPr>
            <p:cNvPr id="72" name="Groupe 71">
              <a:extLst>
                <a:ext uri="{FF2B5EF4-FFF2-40B4-BE49-F238E27FC236}">
                  <a16:creationId xmlns:a16="http://schemas.microsoft.com/office/drawing/2014/main" id="{45A4F450-61C2-43C3-8EC1-2829EE34EBFF}"/>
                </a:ext>
              </a:extLst>
            </p:cNvPr>
            <p:cNvGrpSpPr/>
            <p:nvPr/>
          </p:nvGrpSpPr>
          <p:grpSpPr>
            <a:xfrm>
              <a:off x="1576642" y="1363819"/>
              <a:ext cx="925259" cy="739363"/>
              <a:chOff x="4900375" y="1745000"/>
              <a:chExt cx="1132196" cy="922137"/>
            </a:xfrm>
          </p:grpSpPr>
          <p:pic>
            <p:nvPicPr>
              <p:cNvPr id="75" name="Picture 4" descr="Étudiant">
                <a:extLst>
                  <a:ext uri="{FF2B5EF4-FFF2-40B4-BE49-F238E27FC236}">
                    <a16:creationId xmlns:a16="http://schemas.microsoft.com/office/drawing/2014/main" id="{990D5EDA-043A-47A9-990C-519AFABFD4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00375" y="1745000"/>
                <a:ext cx="539068" cy="539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6" name="Picture 4" descr="professeur ">
                <a:extLst>
                  <a:ext uri="{FF2B5EF4-FFF2-40B4-BE49-F238E27FC236}">
                    <a16:creationId xmlns:a16="http://schemas.microsoft.com/office/drawing/2014/main" id="{73FF5D5F-B655-437D-802E-5541A71638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93503" y="1939120"/>
                <a:ext cx="539068" cy="539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7" name="Picture 6" descr="flèche vers le bas">
                <a:extLst>
                  <a:ext uri="{FF2B5EF4-FFF2-40B4-BE49-F238E27FC236}">
                    <a16:creationId xmlns:a16="http://schemas.microsoft.com/office/drawing/2014/main" id="{9507ED0A-5E8B-451C-88DE-53804545FF1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798104">
                <a:off x="5163124" y="2279958"/>
                <a:ext cx="387179" cy="38717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4" name="Picture 8" descr="flèche droite">
              <a:extLst>
                <a:ext uri="{FF2B5EF4-FFF2-40B4-BE49-F238E27FC236}">
                  <a16:creationId xmlns:a16="http://schemas.microsoft.com/office/drawing/2014/main" id="{A32BB82B-C4A5-4C1B-B180-F45CE23540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517305" flipV="1">
              <a:off x="1918949" y="1229183"/>
              <a:ext cx="320737" cy="320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0F81C4F2-780D-48CF-838F-4BD5DE2E04CD}"/>
              </a:ext>
            </a:extLst>
          </p:cNvPr>
          <p:cNvGrpSpPr/>
          <p:nvPr/>
        </p:nvGrpSpPr>
        <p:grpSpPr>
          <a:xfrm>
            <a:off x="4131325" y="3238638"/>
            <a:ext cx="1008737" cy="883142"/>
            <a:chOff x="3706491" y="2953676"/>
            <a:chExt cx="813615" cy="707886"/>
          </a:xfrm>
        </p:grpSpPr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BE0574BC-BD3D-46BE-A6A3-9185577994A7}"/>
                </a:ext>
              </a:extLst>
            </p:cNvPr>
            <p:cNvSpPr/>
            <p:nvPr/>
          </p:nvSpPr>
          <p:spPr>
            <a:xfrm>
              <a:off x="3706491" y="3014850"/>
              <a:ext cx="442947" cy="50682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33895773-EECB-456D-B1C1-76F9399ECC08}"/>
                </a:ext>
              </a:extLst>
            </p:cNvPr>
            <p:cNvSpPr txBox="1"/>
            <p:nvPr/>
          </p:nvSpPr>
          <p:spPr>
            <a:xfrm>
              <a:off x="3726186" y="2953676"/>
              <a:ext cx="79392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2.</a:t>
              </a:r>
            </a:p>
          </p:txBody>
        </p:sp>
      </p:grp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F57ADB25-9585-490B-9B90-EEA7FFDE302C}"/>
              </a:ext>
            </a:extLst>
          </p:cNvPr>
          <p:cNvSpPr/>
          <p:nvPr/>
        </p:nvSpPr>
        <p:spPr>
          <a:xfrm>
            <a:off x="2692401" y="2267843"/>
            <a:ext cx="2689458" cy="1027806"/>
          </a:xfrm>
          <a:custGeom>
            <a:avLst/>
            <a:gdLst>
              <a:gd name="connsiteX0" fmla="*/ 0 w 1739900"/>
              <a:gd name="connsiteY0" fmla="*/ 444500 h 457964"/>
              <a:gd name="connsiteX1" fmla="*/ 76200 w 1739900"/>
              <a:gd name="connsiteY1" fmla="*/ 457200 h 457964"/>
              <a:gd name="connsiteX2" fmla="*/ 1016000 w 1739900"/>
              <a:gd name="connsiteY2" fmla="*/ 241300 h 457964"/>
              <a:gd name="connsiteX3" fmla="*/ 1320800 w 1739900"/>
              <a:gd name="connsiteY3" fmla="*/ 88900 h 457964"/>
              <a:gd name="connsiteX4" fmla="*/ 1460500 w 1739900"/>
              <a:gd name="connsiteY4" fmla="*/ 0 h 457964"/>
              <a:gd name="connsiteX5" fmla="*/ 1714500 w 1739900"/>
              <a:gd name="connsiteY5" fmla="*/ 38100 h 457964"/>
              <a:gd name="connsiteX6" fmla="*/ 1739900 w 1739900"/>
              <a:gd name="connsiteY6" fmla="*/ 114300 h 457964"/>
              <a:gd name="connsiteX7" fmla="*/ 1727200 w 1739900"/>
              <a:gd name="connsiteY7" fmla="*/ 203200 h 457964"/>
              <a:gd name="connsiteX8" fmla="*/ 1689100 w 1739900"/>
              <a:gd name="connsiteY8" fmla="*/ 266700 h 457964"/>
              <a:gd name="connsiteX0" fmla="*/ 0 w 2174875"/>
              <a:gd name="connsiteY0" fmla="*/ 444500 h 971550"/>
              <a:gd name="connsiteX1" fmla="*/ 76200 w 2174875"/>
              <a:gd name="connsiteY1" fmla="*/ 457200 h 971550"/>
              <a:gd name="connsiteX2" fmla="*/ 1016000 w 2174875"/>
              <a:gd name="connsiteY2" fmla="*/ 241300 h 971550"/>
              <a:gd name="connsiteX3" fmla="*/ 1320800 w 2174875"/>
              <a:gd name="connsiteY3" fmla="*/ 88900 h 971550"/>
              <a:gd name="connsiteX4" fmla="*/ 1460500 w 2174875"/>
              <a:gd name="connsiteY4" fmla="*/ 0 h 971550"/>
              <a:gd name="connsiteX5" fmla="*/ 1714500 w 2174875"/>
              <a:gd name="connsiteY5" fmla="*/ 38100 h 971550"/>
              <a:gd name="connsiteX6" fmla="*/ 1739900 w 2174875"/>
              <a:gd name="connsiteY6" fmla="*/ 114300 h 971550"/>
              <a:gd name="connsiteX7" fmla="*/ 1727200 w 2174875"/>
              <a:gd name="connsiteY7" fmla="*/ 203200 h 971550"/>
              <a:gd name="connsiteX8" fmla="*/ 2174875 w 2174875"/>
              <a:gd name="connsiteY8" fmla="*/ 971550 h 971550"/>
              <a:gd name="connsiteX0" fmla="*/ 0 w 2251228"/>
              <a:gd name="connsiteY0" fmla="*/ 444500 h 971550"/>
              <a:gd name="connsiteX1" fmla="*/ 76200 w 2251228"/>
              <a:gd name="connsiteY1" fmla="*/ 457200 h 971550"/>
              <a:gd name="connsiteX2" fmla="*/ 1016000 w 2251228"/>
              <a:gd name="connsiteY2" fmla="*/ 241300 h 971550"/>
              <a:gd name="connsiteX3" fmla="*/ 1320800 w 2251228"/>
              <a:gd name="connsiteY3" fmla="*/ 88900 h 971550"/>
              <a:gd name="connsiteX4" fmla="*/ 1460500 w 2251228"/>
              <a:gd name="connsiteY4" fmla="*/ 0 h 971550"/>
              <a:gd name="connsiteX5" fmla="*/ 1714500 w 2251228"/>
              <a:gd name="connsiteY5" fmla="*/ 38100 h 971550"/>
              <a:gd name="connsiteX6" fmla="*/ 1739900 w 2251228"/>
              <a:gd name="connsiteY6" fmla="*/ 114300 h 971550"/>
              <a:gd name="connsiteX7" fmla="*/ 2251075 w 2251228"/>
              <a:gd name="connsiteY7" fmla="*/ 307975 h 971550"/>
              <a:gd name="connsiteX8" fmla="*/ 2174875 w 2251228"/>
              <a:gd name="connsiteY8" fmla="*/ 971550 h 971550"/>
              <a:gd name="connsiteX0" fmla="*/ 0 w 2309726"/>
              <a:gd name="connsiteY0" fmla="*/ 502002 h 1029052"/>
              <a:gd name="connsiteX1" fmla="*/ 76200 w 2309726"/>
              <a:gd name="connsiteY1" fmla="*/ 514702 h 1029052"/>
              <a:gd name="connsiteX2" fmla="*/ 1016000 w 2309726"/>
              <a:gd name="connsiteY2" fmla="*/ 298802 h 1029052"/>
              <a:gd name="connsiteX3" fmla="*/ 1320800 w 2309726"/>
              <a:gd name="connsiteY3" fmla="*/ 146402 h 1029052"/>
              <a:gd name="connsiteX4" fmla="*/ 1460500 w 2309726"/>
              <a:gd name="connsiteY4" fmla="*/ 57502 h 1029052"/>
              <a:gd name="connsiteX5" fmla="*/ 1714500 w 2309726"/>
              <a:gd name="connsiteY5" fmla="*/ 95602 h 1029052"/>
              <a:gd name="connsiteX6" fmla="*/ 2273300 w 2309726"/>
              <a:gd name="connsiteY6" fmla="*/ 9877 h 1029052"/>
              <a:gd name="connsiteX7" fmla="*/ 2251075 w 2309726"/>
              <a:gd name="connsiteY7" fmla="*/ 365477 h 1029052"/>
              <a:gd name="connsiteX8" fmla="*/ 2174875 w 2309726"/>
              <a:gd name="connsiteY8" fmla="*/ 1029052 h 1029052"/>
              <a:gd name="connsiteX0" fmla="*/ 0 w 2309726"/>
              <a:gd name="connsiteY0" fmla="*/ 508199 h 1035249"/>
              <a:gd name="connsiteX1" fmla="*/ 76200 w 2309726"/>
              <a:gd name="connsiteY1" fmla="*/ 520899 h 1035249"/>
              <a:gd name="connsiteX2" fmla="*/ 1016000 w 2309726"/>
              <a:gd name="connsiteY2" fmla="*/ 304999 h 1035249"/>
              <a:gd name="connsiteX3" fmla="*/ 1320800 w 2309726"/>
              <a:gd name="connsiteY3" fmla="*/ 152599 h 1035249"/>
              <a:gd name="connsiteX4" fmla="*/ 1574800 w 2309726"/>
              <a:gd name="connsiteY4" fmla="*/ 463749 h 1035249"/>
              <a:gd name="connsiteX5" fmla="*/ 1714500 w 2309726"/>
              <a:gd name="connsiteY5" fmla="*/ 101799 h 1035249"/>
              <a:gd name="connsiteX6" fmla="*/ 2273300 w 2309726"/>
              <a:gd name="connsiteY6" fmla="*/ 16074 h 1035249"/>
              <a:gd name="connsiteX7" fmla="*/ 2251075 w 2309726"/>
              <a:gd name="connsiteY7" fmla="*/ 371674 h 1035249"/>
              <a:gd name="connsiteX8" fmla="*/ 2174875 w 2309726"/>
              <a:gd name="connsiteY8" fmla="*/ 1035249 h 1035249"/>
              <a:gd name="connsiteX0" fmla="*/ 0 w 2309726"/>
              <a:gd name="connsiteY0" fmla="*/ 508199 h 1035249"/>
              <a:gd name="connsiteX1" fmla="*/ 76200 w 2309726"/>
              <a:gd name="connsiteY1" fmla="*/ 520899 h 1035249"/>
              <a:gd name="connsiteX2" fmla="*/ 1016000 w 2309726"/>
              <a:gd name="connsiteY2" fmla="*/ 304999 h 1035249"/>
              <a:gd name="connsiteX3" fmla="*/ 1263650 w 2309726"/>
              <a:gd name="connsiteY3" fmla="*/ 552649 h 1035249"/>
              <a:gd name="connsiteX4" fmla="*/ 1574800 w 2309726"/>
              <a:gd name="connsiteY4" fmla="*/ 463749 h 1035249"/>
              <a:gd name="connsiteX5" fmla="*/ 1714500 w 2309726"/>
              <a:gd name="connsiteY5" fmla="*/ 101799 h 1035249"/>
              <a:gd name="connsiteX6" fmla="*/ 2273300 w 2309726"/>
              <a:gd name="connsiteY6" fmla="*/ 16074 h 1035249"/>
              <a:gd name="connsiteX7" fmla="*/ 2251075 w 2309726"/>
              <a:gd name="connsiteY7" fmla="*/ 371674 h 1035249"/>
              <a:gd name="connsiteX8" fmla="*/ 2174875 w 2309726"/>
              <a:gd name="connsiteY8" fmla="*/ 1035249 h 1035249"/>
              <a:gd name="connsiteX0" fmla="*/ 0 w 2309726"/>
              <a:gd name="connsiteY0" fmla="*/ 508199 h 1035249"/>
              <a:gd name="connsiteX1" fmla="*/ 76200 w 2309726"/>
              <a:gd name="connsiteY1" fmla="*/ 520899 h 1035249"/>
              <a:gd name="connsiteX2" fmla="*/ 1016000 w 2309726"/>
              <a:gd name="connsiteY2" fmla="*/ 304999 h 1035249"/>
              <a:gd name="connsiteX3" fmla="*/ 1263650 w 2309726"/>
              <a:gd name="connsiteY3" fmla="*/ 552649 h 1035249"/>
              <a:gd name="connsiteX4" fmla="*/ 1622425 w 2309726"/>
              <a:gd name="connsiteY4" fmla="*/ 463749 h 1035249"/>
              <a:gd name="connsiteX5" fmla="*/ 1714500 w 2309726"/>
              <a:gd name="connsiteY5" fmla="*/ 101799 h 1035249"/>
              <a:gd name="connsiteX6" fmla="*/ 2273300 w 2309726"/>
              <a:gd name="connsiteY6" fmla="*/ 16074 h 1035249"/>
              <a:gd name="connsiteX7" fmla="*/ 2251075 w 2309726"/>
              <a:gd name="connsiteY7" fmla="*/ 371674 h 1035249"/>
              <a:gd name="connsiteX8" fmla="*/ 2174875 w 2309726"/>
              <a:gd name="connsiteY8" fmla="*/ 1035249 h 1035249"/>
              <a:gd name="connsiteX0" fmla="*/ 0 w 2302037"/>
              <a:gd name="connsiteY0" fmla="*/ 496805 h 1023855"/>
              <a:gd name="connsiteX1" fmla="*/ 76200 w 2302037"/>
              <a:gd name="connsiteY1" fmla="*/ 509505 h 1023855"/>
              <a:gd name="connsiteX2" fmla="*/ 1016000 w 2302037"/>
              <a:gd name="connsiteY2" fmla="*/ 293605 h 1023855"/>
              <a:gd name="connsiteX3" fmla="*/ 1263650 w 2302037"/>
              <a:gd name="connsiteY3" fmla="*/ 541255 h 1023855"/>
              <a:gd name="connsiteX4" fmla="*/ 1622425 w 2302037"/>
              <a:gd name="connsiteY4" fmla="*/ 452355 h 1023855"/>
              <a:gd name="connsiteX5" fmla="*/ 1819275 w 2302037"/>
              <a:gd name="connsiteY5" fmla="*/ 176130 h 1023855"/>
              <a:gd name="connsiteX6" fmla="*/ 2273300 w 2302037"/>
              <a:gd name="connsiteY6" fmla="*/ 4680 h 1023855"/>
              <a:gd name="connsiteX7" fmla="*/ 2251075 w 2302037"/>
              <a:gd name="connsiteY7" fmla="*/ 360280 h 1023855"/>
              <a:gd name="connsiteX8" fmla="*/ 2174875 w 2302037"/>
              <a:gd name="connsiteY8" fmla="*/ 1023855 h 1023855"/>
              <a:gd name="connsiteX0" fmla="*/ 0 w 2689458"/>
              <a:gd name="connsiteY0" fmla="*/ 500756 h 1027806"/>
              <a:gd name="connsiteX1" fmla="*/ 76200 w 2689458"/>
              <a:gd name="connsiteY1" fmla="*/ 513456 h 1027806"/>
              <a:gd name="connsiteX2" fmla="*/ 1016000 w 2689458"/>
              <a:gd name="connsiteY2" fmla="*/ 297556 h 1027806"/>
              <a:gd name="connsiteX3" fmla="*/ 1263650 w 2689458"/>
              <a:gd name="connsiteY3" fmla="*/ 545206 h 1027806"/>
              <a:gd name="connsiteX4" fmla="*/ 1622425 w 2689458"/>
              <a:gd name="connsiteY4" fmla="*/ 456306 h 1027806"/>
              <a:gd name="connsiteX5" fmla="*/ 1819275 w 2689458"/>
              <a:gd name="connsiteY5" fmla="*/ 180081 h 1027806"/>
              <a:gd name="connsiteX6" fmla="*/ 2273300 w 2689458"/>
              <a:gd name="connsiteY6" fmla="*/ 8631 h 1027806"/>
              <a:gd name="connsiteX7" fmla="*/ 2689225 w 2689458"/>
              <a:gd name="connsiteY7" fmla="*/ 449956 h 1027806"/>
              <a:gd name="connsiteX8" fmla="*/ 2174875 w 2689458"/>
              <a:gd name="connsiteY8" fmla="*/ 1027806 h 1027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9458" h="1027806">
                <a:moveTo>
                  <a:pt x="0" y="500756"/>
                </a:moveTo>
                <a:cubicBezTo>
                  <a:pt x="25400" y="504989"/>
                  <a:pt x="50754" y="517404"/>
                  <a:pt x="76200" y="513456"/>
                </a:cubicBezTo>
                <a:cubicBezTo>
                  <a:pt x="307671" y="477538"/>
                  <a:pt x="818092" y="292264"/>
                  <a:pt x="1016000" y="297556"/>
                </a:cubicBezTo>
                <a:cubicBezTo>
                  <a:pt x="1213908" y="302848"/>
                  <a:pt x="1162579" y="518748"/>
                  <a:pt x="1263650" y="545206"/>
                </a:cubicBezTo>
                <a:cubicBezTo>
                  <a:pt x="1364721" y="571664"/>
                  <a:pt x="1528226" y="493985"/>
                  <a:pt x="1622425" y="456306"/>
                </a:cubicBezTo>
                <a:cubicBezTo>
                  <a:pt x="1707092" y="469006"/>
                  <a:pt x="1710796" y="254694"/>
                  <a:pt x="1819275" y="180081"/>
                </a:cubicBezTo>
                <a:cubicBezTo>
                  <a:pt x="1927754" y="105469"/>
                  <a:pt x="2128308" y="-36348"/>
                  <a:pt x="2273300" y="8631"/>
                </a:cubicBezTo>
                <a:cubicBezTo>
                  <a:pt x="2418292" y="53610"/>
                  <a:pt x="2698691" y="421558"/>
                  <a:pt x="2689225" y="449956"/>
                </a:cubicBezTo>
                <a:cubicBezTo>
                  <a:pt x="2681419" y="473374"/>
                  <a:pt x="2174875" y="1027806"/>
                  <a:pt x="2174875" y="1027806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F41B91C4-7AB5-4039-BFE9-A63FF0FBFB5F}"/>
              </a:ext>
            </a:extLst>
          </p:cNvPr>
          <p:cNvSpPr/>
          <p:nvPr/>
        </p:nvSpPr>
        <p:spPr>
          <a:xfrm rot="10800000">
            <a:off x="3152315" y="6782595"/>
            <a:ext cx="1311537" cy="745054"/>
          </a:xfrm>
          <a:custGeom>
            <a:avLst/>
            <a:gdLst>
              <a:gd name="connsiteX0" fmla="*/ 1397000 w 1397000"/>
              <a:gd name="connsiteY0" fmla="*/ 0 h 800100"/>
              <a:gd name="connsiteX1" fmla="*/ 914400 w 1397000"/>
              <a:gd name="connsiteY1" fmla="*/ 254000 h 800100"/>
              <a:gd name="connsiteX2" fmla="*/ 787400 w 1397000"/>
              <a:gd name="connsiteY2" fmla="*/ 279400 h 800100"/>
              <a:gd name="connsiteX3" fmla="*/ 444500 w 1397000"/>
              <a:gd name="connsiteY3" fmla="*/ 342900 h 800100"/>
              <a:gd name="connsiteX4" fmla="*/ 304800 w 1397000"/>
              <a:gd name="connsiteY4" fmla="*/ 381000 h 800100"/>
              <a:gd name="connsiteX5" fmla="*/ 177800 w 1397000"/>
              <a:gd name="connsiteY5" fmla="*/ 457200 h 800100"/>
              <a:gd name="connsiteX6" fmla="*/ 76200 w 1397000"/>
              <a:gd name="connsiteY6" fmla="*/ 508000 h 800100"/>
              <a:gd name="connsiteX7" fmla="*/ 38100 w 1397000"/>
              <a:gd name="connsiteY7" fmla="*/ 571500 h 800100"/>
              <a:gd name="connsiteX8" fmla="*/ 0 w 1397000"/>
              <a:gd name="connsiteY8" fmla="*/ 711200 h 800100"/>
              <a:gd name="connsiteX9" fmla="*/ 12700 w 1397000"/>
              <a:gd name="connsiteY9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97000" h="800100">
                <a:moveTo>
                  <a:pt x="1397000" y="0"/>
                </a:moveTo>
                <a:cubicBezTo>
                  <a:pt x="1235190" y="94389"/>
                  <a:pt x="1091393" y="195002"/>
                  <a:pt x="914400" y="254000"/>
                </a:cubicBezTo>
                <a:cubicBezTo>
                  <a:pt x="873444" y="267652"/>
                  <a:pt x="829498" y="269832"/>
                  <a:pt x="787400" y="279400"/>
                </a:cubicBezTo>
                <a:cubicBezTo>
                  <a:pt x="520944" y="339958"/>
                  <a:pt x="750408" y="302112"/>
                  <a:pt x="444500" y="342900"/>
                </a:cubicBezTo>
                <a:cubicBezTo>
                  <a:pt x="397933" y="355600"/>
                  <a:pt x="349165" y="361987"/>
                  <a:pt x="304800" y="381000"/>
                </a:cubicBezTo>
                <a:cubicBezTo>
                  <a:pt x="259423" y="400447"/>
                  <a:pt x="220956" y="433224"/>
                  <a:pt x="177800" y="457200"/>
                </a:cubicBezTo>
                <a:cubicBezTo>
                  <a:pt x="144701" y="475588"/>
                  <a:pt x="110067" y="491067"/>
                  <a:pt x="76200" y="508000"/>
                </a:cubicBezTo>
                <a:cubicBezTo>
                  <a:pt x="63500" y="529167"/>
                  <a:pt x="49139" y="549422"/>
                  <a:pt x="38100" y="571500"/>
                </a:cubicBezTo>
                <a:cubicBezTo>
                  <a:pt x="17698" y="612304"/>
                  <a:pt x="0" y="665155"/>
                  <a:pt x="0" y="711200"/>
                </a:cubicBezTo>
                <a:cubicBezTo>
                  <a:pt x="0" y="741134"/>
                  <a:pt x="8467" y="770467"/>
                  <a:pt x="12700" y="800100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C8CD351-E2F0-5304-C61F-4D4155385241}"/>
              </a:ext>
            </a:extLst>
          </p:cNvPr>
          <p:cNvSpPr txBox="1"/>
          <p:nvPr/>
        </p:nvSpPr>
        <p:spPr>
          <a:xfrm>
            <a:off x="4709465" y="3292580"/>
            <a:ext cx="19643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renvoie au ou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r>
              <a:rPr lang="fr-FR" sz="1400" dirty="0">
                <a:latin typeface="Bahnschrift Light SemiCondensed" panose="020B0502040204020203" pitchFamily="34" charset="0"/>
              </a:rPr>
              <a:t> le formulaire </a:t>
            </a:r>
            <a:r>
              <a:rPr lang="fr-FR" sz="1200" dirty="0">
                <a:latin typeface="Bahnschrift Light SemiCondensed" panose="020B0502040204020203" pitchFamily="34" charset="0"/>
              </a:rPr>
              <a:t>« Engagements » </a:t>
            </a:r>
            <a:r>
              <a:rPr lang="fr-FR" sz="1400" dirty="0">
                <a:latin typeface="Bahnschrift Light SemiCondensed" panose="020B0502040204020203" pitchFamily="34" charset="0"/>
              </a:rPr>
              <a:t>signé.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BA74B81-3B63-93A0-B73A-F22256474A50}"/>
              </a:ext>
            </a:extLst>
          </p:cNvPr>
          <p:cNvSpPr txBox="1"/>
          <p:nvPr/>
        </p:nvSpPr>
        <p:spPr>
          <a:xfrm>
            <a:off x="3758940" y="4787634"/>
            <a:ext cx="24320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consulte le guide du CSI pour identifier mon rôle.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C4A24CF-66F0-6FAA-CDEB-46B3DCA9D7F9}"/>
              </a:ext>
            </a:extLst>
          </p:cNvPr>
          <p:cNvSpPr txBox="1"/>
          <p:nvPr/>
        </p:nvSpPr>
        <p:spPr>
          <a:xfrm>
            <a:off x="833060" y="5390870"/>
            <a:ext cx="19533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prends connaissance du rapport d’avancement du ou de la </a:t>
            </a:r>
            <a:r>
              <a:rPr lang="fr-FR" sz="1400" dirty="0" err="1">
                <a:latin typeface="Bahnschrift Light SemiCondensed" panose="020B0502040204020203" pitchFamily="34" charset="0"/>
              </a:rPr>
              <a:t>doctorant-e</a:t>
            </a:r>
            <a:r>
              <a:rPr lang="fr-FR" sz="1400" dirty="0">
                <a:latin typeface="Bahnschrift Light SemiCondensed" panose="020B0502040204020203" pitchFamily="34" charset="0"/>
              </a:rPr>
              <a:t>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868CF6D-F7B9-C56D-6C1E-4D6D10CAFCF8}"/>
              </a:ext>
            </a:extLst>
          </p:cNvPr>
          <p:cNvSpPr txBox="1"/>
          <p:nvPr/>
        </p:nvSpPr>
        <p:spPr>
          <a:xfrm>
            <a:off x="3875306" y="7927863"/>
            <a:ext cx="248728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prends part à la décision du CSI sur la réinscription du doctorant.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79E7A2C-09BA-A427-864F-190308AD7C73}"/>
              </a:ext>
            </a:extLst>
          </p:cNvPr>
          <p:cNvSpPr txBox="1"/>
          <p:nvPr/>
        </p:nvSpPr>
        <p:spPr>
          <a:xfrm>
            <a:off x="1045951" y="7087917"/>
            <a:ext cx="22193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finalise le compte-rendu du CSI en concertation avec les autres membres du CSI.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C1F5CA0F-4A85-5BF1-E636-B2C4E2ACC66D}"/>
              </a:ext>
            </a:extLst>
          </p:cNvPr>
          <p:cNvGrpSpPr/>
          <p:nvPr/>
        </p:nvGrpSpPr>
        <p:grpSpPr>
          <a:xfrm>
            <a:off x="332878" y="6959289"/>
            <a:ext cx="913579" cy="787703"/>
            <a:chOff x="3949375" y="5470176"/>
            <a:chExt cx="799089" cy="707886"/>
          </a:xfrm>
        </p:grpSpPr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94A0CC91-38A6-5127-E22F-6A2668B967DB}"/>
                </a:ext>
              </a:extLst>
            </p:cNvPr>
            <p:cNvSpPr/>
            <p:nvPr/>
          </p:nvSpPr>
          <p:spPr>
            <a:xfrm>
              <a:off x="3949375" y="5481035"/>
              <a:ext cx="510747" cy="606692"/>
            </a:xfrm>
            <a:custGeom>
              <a:avLst/>
              <a:gdLst>
                <a:gd name="connsiteX0" fmla="*/ 291942 w 622578"/>
                <a:gd name="connsiteY0" fmla="*/ 17170 h 675538"/>
                <a:gd name="connsiteX1" fmla="*/ 48102 w 622578"/>
                <a:gd name="connsiteY1" fmla="*/ 187858 h 675538"/>
                <a:gd name="connsiteX2" fmla="*/ 23718 w 622578"/>
                <a:gd name="connsiteY2" fmla="*/ 517042 h 675538"/>
                <a:gd name="connsiteX3" fmla="*/ 316326 w 622578"/>
                <a:gd name="connsiteY3" fmla="*/ 675538 h 675538"/>
                <a:gd name="connsiteX4" fmla="*/ 535782 w 622578"/>
                <a:gd name="connsiteY4" fmla="*/ 517042 h 675538"/>
                <a:gd name="connsiteX5" fmla="*/ 621126 w 622578"/>
                <a:gd name="connsiteY5" fmla="*/ 224434 h 675538"/>
                <a:gd name="connsiteX6" fmla="*/ 474822 w 622578"/>
                <a:gd name="connsiteY6" fmla="*/ 29362 h 675538"/>
                <a:gd name="connsiteX7" fmla="*/ 291942 w 622578"/>
                <a:gd name="connsiteY7" fmla="*/ 17170 h 675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2578" h="675538">
                  <a:moveTo>
                    <a:pt x="291942" y="17170"/>
                  </a:moveTo>
                  <a:cubicBezTo>
                    <a:pt x="220822" y="43586"/>
                    <a:pt x="92806" y="104546"/>
                    <a:pt x="48102" y="187858"/>
                  </a:cubicBezTo>
                  <a:cubicBezTo>
                    <a:pt x="3398" y="271170"/>
                    <a:pt x="-20986" y="435762"/>
                    <a:pt x="23718" y="517042"/>
                  </a:cubicBezTo>
                  <a:cubicBezTo>
                    <a:pt x="68422" y="598322"/>
                    <a:pt x="230982" y="675538"/>
                    <a:pt x="316326" y="675538"/>
                  </a:cubicBezTo>
                  <a:cubicBezTo>
                    <a:pt x="401670" y="675538"/>
                    <a:pt x="484982" y="592226"/>
                    <a:pt x="535782" y="517042"/>
                  </a:cubicBezTo>
                  <a:cubicBezTo>
                    <a:pt x="586582" y="441858"/>
                    <a:pt x="631286" y="305714"/>
                    <a:pt x="621126" y="224434"/>
                  </a:cubicBezTo>
                  <a:cubicBezTo>
                    <a:pt x="610966" y="143154"/>
                    <a:pt x="525622" y="63906"/>
                    <a:pt x="474822" y="29362"/>
                  </a:cubicBezTo>
                  <a:cubicBezTo>
                    <a:pt x="424022" y="-5182"/>
                    <a:pt x="363062" y="-9246"/>
                    <a:pt x="291942" y="17170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9B467D12-6BE7-E671-E596-DEFA00E3322F}"/>
                </a:ext>
              </a:extLst>
            </p:cNvPr>
            <p:cNvSpPr txBox="1"/>
            <p:nvPr/>
          </p:nvSpPr>
          <p:spPr>
            <a:xfrm>
              <a:off x="3954546" y="5470176"/>
              <a:ext cx="7939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6.</a:t>
              </a:r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7673457B-4B18-F416-A85E-A77DC6B6D524}"/>
              </a:ext>
            </a:extLst>
          </p:cNvPr>
          <p:cNvGrpSpPr/>
          <p:nvPr/>
        </p:nvGrpSpPr>
        <p:grpSpPr>
          <a:xfrm>
            <a:off x="3352624" y="7707405"/>
            <a:ext cx="959388" cy="783961"/>
            <a:chOff x="3949375" y="5444826"/>
            <a:chExt cx="827901" cy="707886"/>
          </a:xfrm>
        </p:grpSpPr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6D1C5699-2201-C8EF-BDFC-A38E26B831B2}"/>
                </a:ext>
              </a:extLst>
            </p:cNvPr>
            <p:cNvSpPr/>
            <p:nvPr/>
          </p:nvSpPr>
          <p:spPr>
            <a:xfrm>
              <a:off x="3949375" y="5481035"/>
              <a:ext cx="510747" cy="606692"/>
            </a:xfrm>
            <a:custGeom>
              <a:avLst/>
              <a:gdLst>
                <a:gd name="connsiteX0" fmla="*/ 291942 w 622578"/>
                <a:gd name="connsiteY0" fmla="*/ 17170 h 675538"/>
                <a:gd name="connsiteX1" fmla="*/ 48102 w 622578"/>
                <a:gd name="connsiteY1" fmla="*/ 187858 h 675538"/>
                <a:gd name="connsiteX2" fmla="*/ 23718 w 622578"/>
                <a:gd name="connsiteY2" fmla="*/ 517042 h 675538"/>
                <a:gd name="connsiteX3" fmla="*/ 316326 w 622578"/>
                <a:gd name="connsiteY3" fmla="*/ 675538 h 675538"/>
                <a:gd name="connsiteX4" fmla="*/ 535782 w 622578"/>
                <a:gd name="connsiteY4" fmla="*/ 517042 h 675538"/>
                <a:gd name="connsiteX5" fmla="*/ 621126 w 622578"/>
                <a:gd name="connsiteY5" fmla="*/ 224434 h 675538"/>
                <a:gd name="connsiteX6" fmla="*/ 474822 w 622578"/>
                <a:gd name="connsiteY6" fmla="*/ 29362 h 675538"/>
                <a:gd name="connsiteX7" fmla="*/ 291942 w 622578"/>
                <a:gd name="connsiteY7" fmla="*/ 17170 h 675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2578" h="675538">
                  <a:moveTo>
                    <a:pt x="291942" y="17170"/>
                  </a:moveTo>
                  <a:cubicBezTo>
                    <a:pt x="220822" y="43586"/>
                    <a:pt x="92806" y="104546"/>
                    <a:pt x="48102" y="187858"/>
                  </a:cubicBezTo>
                  <a:cubicBezTo>
                    <a:pt x="3398" y="271170"/>
                    <a:pt x="-20986" y="435762"/>
                    <a:pt x="23718" y="517042"/>
                  </a:cubicBezTo>
                  <a:cubicBezTo>
                    <a:pt x="68422" y="598322"/>
                    <a:pt x="230982" y="675538"/>
                    <a:pt x="316326" y="675538"/>
                  </a:cubicBezTo>
                  <a:cubicBezTo>
                    <a:pt x="401670" y="675538"/>
                    <a:pt x="484982" y="592226"/>
                    <a:pt x="535782" y="517042"/>
                  </a:cubicBezTo>
                  <a:cubicBezTo>
                    <a:pt x="586582" y="441858"/>
                    <a:pt x="631286" y="305714"/>
                    <a:pt x="621126" y="224434"/>
                  </a:cubicBezTo>
                  <a:cubicBezTo>
                    <a:pt x="610966" y="143154"/>
                    <a:pt x="525622" y="63906"/>
                    <a:pt x="474822" y="29362"/>
                  </a:cubicBezTo>
                  <a:cubicBezTo>
                    <a:pt x="424022" y="-5182"/>
                    <a:pt x="363062" y="-9246"/>
                    <a:pt x="291942" y="17170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87B4ADBF-EE71-9E22-FF33-52B8CDABA006}"/>
                </a:ext>
              </a:extLst>
            </p:cNvPr>
            <p:cNvSpPr txBox="1"/>
            <p:nvPr/>
          </p:nvSpPr>
          <p:spPr>
            <a:xfrm>
              <a:off x="3983358" y="5444826"/>
              <a:ext cx="7939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7.</a:t>
              </a:r>
            </a:p>
          </p:txBody>
        </p: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0ED527A7-4A48-9BA8-2701-894F13E8AF4E}"/>
              </a:ext>
            </a:extLst>
          </p:cNvPr>
          <p:cNvGrpSpPr/>
          <p:nvPr/>
        </p:nvGrpSpPr>
        <p:grpSpPr>
          <a:xfrm>
            <a:off x="289292" y="8540802"/>
            <a:ext cx="1033587" cy="840094"/>
            <a:chOff x="3949375" y="5474799"/>
            <a:chExt cx="840954" cy="707886"/>
          </a:xfrm>
        </p:grpSpPr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9A7CA52C-B158-89C6-410F-BF6D0B9D8D7E}"/>
                </a:ext>
              </a:extLst>
            </p:cNvPr>
            <p:cNvSpPr/>
            <p:nvPr/>
          </p:nvSpPr>
          <p:spPr>
            <a:xfrm>
              <a:off x="3949375" y="5481035"/>
              <a:ext cx="510747" cy="606692"/>
            </a:xfrm>
            <a:custGeom>
              <a:avLst/>
              <a:gdLst>
                <a:gd name="connsiteX0" fmla="*/ 291942 w 622578"/>
                <a:gd name="connsiteY0" fmla="*/ 17170 h 675538"/>
                <a:gd name="connsiteX1" fmla="*/ 48102 w 622578"/>
                <a:gd name="connsiteY1" fmla="*/ 187858 h 675538"/>
                <a:gd name="connsiteX2" fmla="*/ 23718 w 622578"/>
                <a:gd name="connsiteY2" fmla="*/ 517042 h 675538"/>
                <a:gd name="connsiteX3" fmla="*/ 316326 w 622578"/>
                <a:gd name="connsiteY3" fmla="*/ 675538 h 675538"/>
                <a:gd name="connsiteX4" fmla="*/ 535782 w 622578"/>
                <a:gd name="connsiteY4" fmla="*/ 517042 h 675538"/>
                <a:gd name="connsiteX5" fmla="*/ 621126 w 622578"/>
                <a:gd name="connsiteY5" fmla="*/ 224434 h 675538"/>
                <a:gd name="connsiteX6" fmla="*/ 474822 w 622578"/>
                <a:gd name="connsiteY6" fmla="*/ 29362 h 675538"/>
                <a:gd name="connsiteX7" fmla="*/ 291942 w 622578"/>
                <a:gd name="connsiteY7" fmla="*/ 17170 h 675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2578" h="675538">
                  <a:moveTo>
                    <a:pt x="291942" y="17170"/>
                  </a:moveTo>
                  <a:cubicBezTo>
                    <a:pt x="220822" y="43586"/>
                    <a:pt x="92806" y="104546"/>
                    <a:pt x="48102" y="187858"/>
                  </a:cubicBezTo>
                  <a:cubicBezTo>
                    <a:pt x="3398" y="271170"/>
                    <a:pt x="-20986" y="435762"/>
                    <a:pt x="23718" y="517042"/>
                  </a:cubicBezTo>
                  <a:cubicBezTo>
                    <a:pt x="68422" y="598322"/>
                    <a:pt x="230982" y="675538"/>
                    <a:pt x="316326" y="675538"/>
                  </a:cubicBezTo>
                  <a:cubicBezTo>
                    <a:pt x="401670" y="675538"/>
                    <a:pt x="484982" y="592226"/>
                    <a:pt x="535782" y="517042"/>
                  </a:cubicBezTo>
                  <a:cubicBezTo>
                    <a:pt x="586582" y="441858"/>
                    <a:pt x="631286" y="305714"/>
                    <a:pt x="621126" y="224434"/>
                  </a:cubicBezTo>
                  <a:cubicBezTo>
                    <a:pt x="610966" y="143154"/>
                    <a:pt x="525622" y="63906"/>
                    <a:pt x="474822" y="29362"/>
                  </a:cubicBezTo>
                  <a:cubicBezTo>
                    <a:pt x="424022" y="-5182"/>
                    <a:pt x="363062" y="-9246"/>
                    <a:pt x="291942" y="17170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9F616575-C905-D2D5-2DEC-2E24BBADC927}"/>
                </a:ext>
              </a:extLst>
            </p:cNvPr>
            <p:cNvSpPr txBox="1"/>
            <p:nvPr/>
          </p:nvSpPr>
          <p:spPr>
            <a:xfrm>
              <a:off x="3996411" y="5474799"/>
              <a:ext cx="7939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8.</a:t>
              </a: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C96C8A55-A2AE-8014-BE47-821B12793E5E}"/>
              </a:ext>
            </a:extLst>
          </p:cNvPr>
          <p:cNvSpPr txBox="1"/>
          <p:nvPr/>
        </p:nvSpPr>
        <p:spPr>
          <a:xfrm>
            <a:off x="876631" y="8614788"/>
            <a:ext cx="18043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Bahnschrift Light SemiCondensed" panose="020B0502040204020203" pitchFamily="34" charset="0"/>
              </a:rPr>
              <a:t>Dans les 15 jours suivants la réunion, je signe puis dépose le compte-rendu dans mon espace </a:t>
            </a:r>
            <a:r>
              <a:rPr lang="fr-FR" sz="1400" dirty="0">
                <a:solidFill>
                  <a:srgbClr val="0070C0"/>
                </a:solidFill>
                <a:latin typeface="Bahnschrift Light SemiCondensed" panose="020B0502040204020203" pitchFamily="34" charset="0"/>
              </a:rPr>
              <a:t>ADUM.</a:t>
            </a:r>
            <a:endParaRPr lang="fr-FR" sz="14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2A114954-9755-A5E5-077C-CDB9BB369E1D}"/>
              </a:ext>
            </a:extLst>
          </p:cNvPr>
          <p:cNvSpPr/>
          <p:nvPr/>
        </p:nvSpPr>
        <p:spPr>
          <a:xfrm rot="429431" flipV="1">
            <a:off x="1892823" y="5913603"/>
            <a:ext cx="1487557" cy="873510"/>
          </a:xfrm>
          <a:custGeom>
            <a:avLst/>
            <a:gdLst>
              <a:gd name="connsiteX0" fmla="*/ 3387255 w 3387255"/>
              <a:gd name="connsiteY0" fmla="*/ 230588 h 604299"/>
              <a:gd name="connsiteX1" fmla="*/ 3355450 w 3387255"/>
              <a:gd name="connsiteY1" fmla="*/ 270344 h 604299"/>
              <a:gd name="connsiteX2" fmla="*/ 2973788 w 3387255"/>
              <a:gd name="connsiteY2" fmla="*/ 341906 h 604299"/>
              <a:gd name="connsiteX3" fmla="*/ 2282024 w 3387255"/>
              <a:gd name="connsiteY3" fmla="*/ 326003 h 604299"/>
              <a:gd name="connsiteX4" fmla="*/ 1701579 w 3387255"/>
              <a:gd name="connsiteY4" fmla="*/ 159026 h 604299"/>
              <a:gd name="connsiteX5" fmla="*/ 1311965 w 3387255"/>
              <a:gd name="connsiteY5" fmla="*/ 71561 h 604299"/>
              <a:gd name="connsiteX6" fmla="*/ 1105231 w 3387255"/>
              <a:gd name="connsiteY6" fmla="*/ 7951 h 604299"/>
              <a:gd name="connsiteX7" fmla="*/ 866692 w 3387255"/>
              <a:gd name="connsiteY7" fmla="*/ 0 h 604299"/>
              <a:gd name="connsiteX8" fmla="*/ 691763 w 3387255"/>
              <a:gd name="connsiteY8" fmla="*/ 7951 h 604299"/>
              <a:gd name="connsiteX9" fmla="*/ 413468 w 3387255"/>
              <a:gd name="connsiteY9" fmla="*/ 87464 h 604299"/>
              <a:gd name="connsiteX10" fmla="*/ 262393 w 3387255"/>
              <a:gd name="connsiteY10" fmla="*/ 206734 h 604299"/>
              <a:gd name="connsiteX11" fmla="*/ 127221 w 3387255"/>
              <a:gd name="connsiteY11" fmla="*/ 302149 h 604299"/>
              <a:gd name="connsiteX12" fmla="*/ 87464 w 3387255"/>
              <a:gd name="connsiteY12" fmla="*/ 333954 h 604299"/>
              <a:gd name="connsiteX13" fmla="*/ 55659 w 3387255"/>
              <a:gd name="connsiteY13" fmla="*/ 381662 h 604299"/>
              <a:gd name="connsiteX14" fmla="*/ 31805 w 3387255"/>
              <a:gd name="connsiteY14" fmla="*/ 461175 h 604299"/>
              <a:gd name="connsiteX15" fmla="*/ 23854 w 3387255"/>
              <a:gd name="connsiteY15" fmla="*/ 485029 h 604299"/>
              <a:gd name="connsiteX16" fmla="*/ 7951 w 3387255"/>
              <a:gd name="connsiteY16" fmla="*/ 508883 h 604299"/>
              <a:gd name="connsiteX17" fmla="*/ 0 w 3387255"/>
              <a:gd name="connsiteY17" fmla="*/ 604299 h 604299"/>
              <a:gd name="connsiteX0" fmla="*/ 3387255 w 3426730"/>
              <a:gd name="connsiteY0" fmla="*/ 230588 h 604299"/>
              <a:gd name="connsiteX1" fmla="*/ 3355450 w 3426730"/>
              <a:gd name="connsiteY1" fmla="*/ 270344 h 604299"/>
              <a:gd name="connsiteX2" fmla="*/ 2513257 w 3426730"/>
              <a:gd name="connsiteY2" fmla="*/ 551373 h 604299"/>
              <a:gd name="connsiteX3" fmla="*/ 2282024 w 3426730"/>
              <a:gd name="connsiteY3" fmla="*/ 326003 h 604299"/>
              <a:gd name="connsiteX4" fmla="*/ 1701579 w 3426730"/>
              <a:gd name="connsiteY4" fmla="*/ 159026 h 604299"/>
              <a:gd name="connsiteX5" fmla="*/ 1311965 w 3426730"/>
              <a:gd name="connsiteY5" fmla="*/ 71561 h 604299"/>
              <a:gd name="connsiteX6" fmla="*/ 1105231 w 3426730"/>
              <a:gd name="connsiteY6" fmla="*/ 7951 h 604299"/>
              <a:gd name="connsiteX7" fmla="*/ 866692 w 3426730"/>
              <a:gd name="connsiteY7" fmla="*/ 0 h 604299"/>
              <a:gd name="connsiteX8" fmla="*/ 691763 w 3426730"/>
              <a:gd name="connsiteY8" fmla="*/ 7951 h 604299"/>
              <a:gd name="connsiteX9" fmla="*/ 413468 w 3426730"/>
              <a:gd name="connsiteY9" fmla="*/ 87464 h 604299"/>
              <a:gd name="connsiteX10" fmla="*/ 262393 w 3426730"/>
              <a:gd name="connsiteY10" fmla="*/ 206734 h 604299"/>
              <a:gd name="connsiteX11" fmla="*/ 127221 w 3426730"/>
              <a:gd name="connsiteY11" fmla="*/ 302149 h 604299"/>
              <a:gd name="connsiteX12" fmla="*/ 87464 w 3426730"/>
              <a:gd name="connsiteY12" fmla="*/ 333954 h 604299"/>
              <a:gd name="connsiteX13" fmla="*/ 55659 w 3426730"/>
              <a:gd name="connsiteY13" fmla="*/ 381662 h 604299"/>
              <a:gd name="connsiteX14" fmla="*/ 31805 w 3426730"/>
              <a:gd name="connsiteY14" fmla="*/ 461175 h 604299"/>
              <a:gd name="connsiteX15" fmla="*/ 23854 w 3426730"/>
              <a:gd name="connsiteY15" fmla="*/ 485029 h 604299"/>
              <a:gd name="connsiteX16" fmla="*/ 7951 w 3426730"/>
              <a:gd name="connsiteY16" fmla="*/ 508883 h 604299"/>
              <a:gd name="connsiteX17" fmla="*/ 0 w 3426730"/>
              <a:gd name="connsiteY17" fmla="*/ 604299 h 604299"/>
              <a:gd name="connsiteX0" fmla="*/ 3387255 w 3387255"/>
              <a:gd name="connsiteY0" fmla="*/ 230588 h 652750"/>
              <a:gd name="connsiteX1" fmla="*/ 2985457 w 3387255"/>
              <a:gd name="connsiteY1" fmla="*/ 635905 h 652750"/>
              <a:gd name="connsiteX2" fmla="*/ 2513257 w 3387255"/>
              <a:gd name="connsiteY2" fmla="*/ 551373 h 652750"/>
              <a:gd name="connsiteX3" fmla="*/ 2282024 w 3387255"/>
              <a:gd name="connsiteY3" fmla="*/ 326003 h 652750"/>
              <a:gd name="connsiteX4" fmla="*/ 1701579 w 3387255"/>
              <a:gd name="connsiteY4" fmla="*/ 159026 h 652750"/>
              <a:gd name="connsiteX5" fmla="*/ 1311965 w 3387255"/>
              <a:gd name="connsiteY5" fmla="*/ 71561 h 652750"/>
              <a:gd name="connsiteX6" fmla="*/ 1105231 w 3387255"/>
              <a:gd name="connsiteY6" fmla="*/ 7951 h 652750"/>
              <a:gd name="connsiteX7" fmla="*/ 866692 w 3387255"/>
              <a:gd name="connsiteY7" fmla="*/ 0 h 652750"/>
              <a:gd name="connsiteX8" fmla="*/ 691763 w 3387255"/>
              <a:gd name="connsiteY8" fmla="*/ 7951 h 652750"/>
              <a:gd name="connsiteX9" fmla="*/ 413468 w 3387255"/>
              <a:gd name="connsiteY9" fmla="*/ 87464 h 652750"/>
              <a:gd name="connsiteX10" fmla="*/ 262393 w 3387255"/>
              <a:gd name="connsiteY10" fmla="*/ 206734 h 652750"/>
              <a:gd name="connsiteX11" fmla="*/ 127221 w 3387255"/>
              <a:gd name="connsiteY11" fmla="*/ 302149 h 652750"/>
              <a:gd name="connsiteX12" fmla="*/ 87464 w 3387255"/>
              <a:gd name="connsiteY12" fmla="*/ 333954 h 652750"/>
              <a:gd name="connsiteX13" fmla="*/ 55659 w 3387255"/>
              <a:gd name="connsiteY13" fmla="*/ 381662 h 652750"/>
              <a:gd name="connsiteX14" fmla="*/ 31805 w 3387255"/>
              <a:gd name="connsiteY14" fmla="*/ 461175 h 652750"/>
              <a:gd name="connsiteX15" fmla="*/ 23854 w 3387255"/>
              <a:gd name="connsiteY15" fmla="*/ 485029 h 652750"/>
              <a:gd name="connsiteX16" fmla="*/ 7951 w 3387255"/>
              <a:gd name="connsiteY16" fmla="*/ 508883 h 652750"/>
              <a:gd name="connsiteX17" fmla="*/ 0 w 3387255"/>
              <a:gd name="connsiteY17" fmla="*/ 604299 h 652750"/>
              <a:gd name="connsiteX0" fmla="*/ 3451100 w 3451100"/>
              <a:gd name="connsiteY0" fmla="*/ 626730 h 642058"/>
              <a:gd name="connsiteX1" fmla="*/ 2985457 w 3451100"/>
              <a:gd name="connsiteY1" fmla="*/ 635905 h 642058"/>
              <a:gd name="connsiteX2" fmla="*/ 2513257 w 3451100"/>
              <a:gd name="connsiteY2" fmla="*/ 551373 h 642058"/>
              <a:gd name="connsiteX3" fmla="*/ 2282024 w 3451100"/>
              <a:gd name="connsiteY3" fmla="*/ 326003 h 642058"/>
              <a:gd name="connsiteX4" fmla="*/ 1701579 w 3451100"/>
              <a:gd name="connsiteY4" fmla="*/ 159026 h 642058"/>
              <a:gd name="connsiteX5" fmla="*/ 1311965 w 3451100"/>
              <a:gd name="connsiteY5" fmla="*/ 71561 h 642058"/>
              <a:gd name="connsiteX6" fmla="*/ 1105231 w 3451100"/>
              <a:gd name="connsiteY6" fmla="*/ 7951 h 642058"/>
              <a:gd name="connsiteX7" fmla="*/ 866692 w 3451100"/>
              <a:gd name="connsiteY7" fmla="*/ 0 h 642058"/>
              <a:gd name="connsiteX8" fmla="*/ 691763 w 3451100"/>
              <a:gd name="connsiteY8" fmla="*/ 7951 h 642058"/>
              <a:gd name="connsiteX9" fmla="*/ 413468 w 3451100"/>
              <a:gd name="connsiteY9" fmla="*/ 87464 h 642058"/>
              <a:gd name="connsiteX10" fmla="*/ 262393 w 3451100"/>
              <a:gd name="connsiteY10" fmla="*/ 206734 h 642058"/>
              <a:gd name="connsiteX11" fmla="*/ 127221 w 3451100"/>
              <a:gd name="connsiteY11" fmla="*/ 302149 h 642058"/>
              <a:gd name="connsiteX12" fmla="*/ 87464 w 3451100"/>
              <a:gd name="connsiteY12" fmla="*/ 333954 h 642058"/>
              <a:gd name="connsiteX13" fmla="*/ 55659 w 3451100"/>
              <a:gd name="connsiteY13" fmla="*/ 381662 h 642058"/>
              <a:gd name="connsiteX14" fmla="*/ 31805 w 3451100"/>
              <a:gd name="connsiteY14" fmla="*/ 461175 h 642058"/>
              <a:gd name="connsiteX15" fmla="*/ 23854 w 3451100"/>
              <a:gd name="connsiteY15" fmla="*/ 485029 h 642058"/>
              <a:gd name="connsiteX16" fmla="*/ 7951 w 3451100"/>
              <a:gd name="connsiteY16" fmla="*/ 508883 h 642058"/>
              <a:gd name="connsiteX17" fmla="*/ 0 w 3451100"/>
              <a:gd name="connsiteY17" fmla="*/ 604299 h 642058"/>
              <a:gd name="connsiteX0" fmla="*/ 3443401 w 3443401"/>
              <a:gd name="connsiteY0" fmla="*/ 626730 h 1030938"/>
              <a:gd name="connsiteX1" fmla="*/ 2977758 w 3443401"/>
              <a:gd name="connsiteY1" fmla="*/ 635905 h 1030938"/>
              <a:gd name="connsiteX2" fmla="*/ 2505558 w 3443401"/>
              <a:gd name="connsiteY2" fmla="*/ 551373 h 1030938"/>
              <a:gd name="connsiteX3" fmla="*/ 2274325 w 3443401"/>
              <a:gd name="connsiteY3" fmla="*/ 326003 h 1030938"/>
              <a:gd name="connsiteX4" fmla="*/ 1693880 w 3443401"/>
              <a:gd name="connsiteY4" fmla="*/ 159026 h 1030938"/>
              <a:gd name="connsiteX5" fmla="*/ 1304266 w 3443401"/>
              <a:gd name="connsiteY5" fmla="*/ 71561 h 1030938"/>
              <a:gd name="connsiteX6" fmla="*/ 1097532 w 3443401"/>
              <a:gd name="connsiteY6" fmla="*/ 7951 h 1030938"/>
              <a:gd name="connsiteX7" fmla="*/ 858993 w 3443401"/>
              <a:gd name="connsiteY7" fmla="*/ 0 h 1030938"/>
              <a:gd name="connsiteX8" fmla="*/ 684064 w 3443401"/>
              <a:gd name="connsiteY8" fmla="*/ 7951 h 1030938"/>
              <a:gd name="connsiteX9" fmla="*/ 405769 w 3443401"/>
              <a:gd name="connsiteY9" fmla="*/ 87464 h 1030938"/>
              <a:gd name="connsiteX10" fmla="*/ 254694 w 3443401"/>
              <a:gd name="connsiteY10" fmla="*/ 206734 h 1030938"/>
              <a:gd name="connsiteX11" fmla="*/ 119522 w 3443401"/>
              <a:gd name="connsiteY11" fmla="*/ 302149 h 1030938"/>
              <a:gd name="connsiteX12" fmla="*/ 79765 w 3443401"/>
              <a:gd name="connsiteY12" fmla="*/ 333954 h 1030938"/>
              <a:gd name="connsiteX13" fmla="*/ 47960 w 3443401"/>
              <a:gd name="connsiteY13" fmla="*/ 381662 h 1030938"/>
              <a:gd name="connsiteX14" fmla="*/ 24106 w 3443401"/>
              <a:gd name="connsiteY14" fmla="*/ 461175 h 1030938"/>
              <a:gd name="connsiteX15" fmla="*/ 16155 w 3443401"/>
              <a:gd name="connsiteY15" fmla="*/ 485029 h 1030938"/>
              <a:gd name="connsiteX16" fmla="*/ 252 w 3443401"/>
              <a:gd name="connsiteY16" fmla="*/ 508883 h 1030938"/>
              <a:gd name="connsiteX17" fmla="*/ 103613 w 3443401"/>
              <a:gd name="connsiteY17" fmla="*/ 1030938 h 1030938"/>
              <a:gd name="connsiteX0" fmla="*/ 3443401 w 3443401"/>
              <a:gd name="connsiteY0" fmla="*/ 626730 h 1030938"/>
              <a:gd name="connsiteX1" fmla="*/ 2977758 w 3443401"/>
              <a:gd name="connsiteY1" fmla="*/ 635905 h 1030938"/>
              <a:gd name="connsiteX2" fmla="*/ 2505558 w 3443401"/>
              <a:gd name="connsiteY2" fmla="*/ 551373 h 1030938"/>
              <a:gd name="connsiteX3" fmla="*/ 2274325 w 3443401"/>
              <a:gd name="connsiteY3" fmla="*/ 326003 h 1030938"/>
              <a:gd name="connsiteX4" fmla="*/ 1693880 w 3443401"/>
              <a:gd name="connsiteY4" fmla="*/ 159026 h 1030938"/>
              <a:gd name="connsiteX5" fmla="*/ 1304266 w 3443401"/>
              <a:gd name="connsiteY5" fmla="*/ 71561 h 1030938"/>
              <a:gd name="connsiteX6" fmla="*/ 1097532 w 3443401"/>
              <a:gd name="connsiteY6" fmla="*/ 7951 h 1030938"/>
              <a:gd name="connsiteX7" fmla="*/ 858993 w 3443401"/>
              <a:gd name="connsiteY7" fmla="*/ 0 h 1030938"/>
              <a:gd name="connsiteX8" fmla="*/ 684064 w 3443401"/>
              <a:gd name="connsiteY8" fmla="*/ 7951 h 1030938"/>
              <a:gd name="connsiteX9" fmla="*/ 405769 w 3443401"/>
              <a:gd name="connsiteY9" fmla="*/ 87464 h 1030938"/>
              <a:gd name="connsiteX10" fmla="*/ 891764 w 3443401"/>
              <a:gd name="connsiteY10" fmla="*/ 342583 h 1030938"/>
              <a:gd name="connsiteX11" fmla="*/ 119522 w 3443401"/>
              <a:gd name="connsiteY11" fmla="*/ 302149 h 1030938"/>
              <a:gd name="connsiteX12" fmla="*/ 79765 w 3443401"/>
              <a:gd name="connsiteY12" fmla="*/ 333954 h 1030938"/>
              <a:gd name="connsiteX13" fmla="*/ 47960 w 3443401"/>
              <a:gd name="connsiteY13" fmla="*/ 381662 h 1030938"/>
              <a:gd name="connsiteX14" fmla="*/ 24106 w 3443401"/>
              <a:gd name="connsiteY14" fmla="*/ 461175 h 1030938"/>
              <a:gd name="connsiteX15" fmla="*/ 16155 w 3443401"/>
              <a:gd name="connsiteY15" fmla="*/ 485029 h 1030938"/>
              <a:gd name="connsiteX16" fmla="*/ 252 w 3443401"/>
              <a:gd name="connsiteY16" fmla="*/ 508883 h 1030938"/>
              <a:gd name="connsiteX17" fmla="*/ 103613 w 3443401"/>
              <a:gd name="connsiteY17" fmla="*/ 1030938 h 1030938"/>
              <a:gd name="connsiteX0" fmla="*/ 3443401 w 3443401"/>
              <a:gd name="connsiteY0" fmla="*/ 643342 h 1047550"/>
              <a:gd name="connsiteX1" fmla="*/ 2977758 w 3443401"/>
              <a:gd name="connsiteY1" fmla="*/ 652517 h 1047550"/>
              <a:gd name="connsiteX2" fmla="*/ 2505558 w 3443401"/>
              <a:gd name="connsiteY2" fmla="*/ 567985 h 1047550"/>
              <a:gd name="connsiteX3" fmla="*/ 2274325 w 3443401"/>
              <a:gd name="connsiteY3" fmla="*/ 342615 h 1047550"/>
              <a:gd name="connsiteX4" fmla="*/ 1693880 w 3443401"/>
              <a:gd name="connsiteY4" fmla="*/ 175638 h 1047550"/>
              <a:gd name="connsiteX5" fmla="*/ 1304266 w 3443401"/>
              <a:gd name="connsiteY5" fmla="*/ 88173 h 1047550"/>
              <a:gd name="connsiteX6" fmla="*/ 1097532 w 3443401"/>
              <a:gd name="connsiteY6" fmla="*/ 24563 h 1047550"/>
              <a:gd name="connsiteX7" fmla="*/ 858993 w 3443401"/>
              <a:gd name="connsiteY7" fmla="*/ 16612 h 1047550"/>
              <a:gd name="connsiteX8" fmla="*/ 684064 w 3443401"/>
              <a:gd name="connsiteY8" fmla="*/ 24563 h 1047550"/>
              <a:gd name="connsiteX9" fmla="*/ 1535015 w 3443401"/>
              <a:gd name="connsiteY9" fmla="*/ 326830 h 1047550"/>
              <a:gd name="connsiteX10" fmla="*/ 891764 w 3443401"/>
              <a:gd name="connsiteY10" fmla="*/ 359195 h 1047550"/>
              <a:gd name="connsiteX11" fmla="*/ 119522 w 3443401"/>
              <a:gd name="connsiteY11" fmla="*/ 318761 h 1047550"/>
              <a:gd name="connsiteX12" fmla="*/ 79765 w 3443401"/>
              <a:gd name="connsiteY12" fmla="*/ 350566 h 1047550"/>
              <a:gd name="connsiteX13" fmla="*/ 47960 w 3443401"/>
              <a:gd name="connsiteY13" fmla="*/ 398274 h 1047550"/>
              <a:gd name="connsiteX14" fmla="*/ 24106 w 3443401"/>
              <a:gd name="connsiteY14" fmla="*/ 477787 h 1047550"/>
              <a:gd name="connsiteX15" fmla="*/ 16155 w 3443401"/>
              <a:gd name="connsiteY15" fmla="*/ 501641 h 1047550"/>
              <a:gd name="connsiteX16" fmla="*/ 252 w 3443401"/>
              <a:gd name="connsiteY16" fmla="*/ 525495 h 1047550"/>
              <a:gd name="connsiteX17" fmla="*/ 103613 w 3443401"/>
              <a:gd name="connsiteY17" fmla="*/ 1047550 h 1047550"/>
              <a:gd name="connsiteX0" fmla="*/ 3443401 w 3443401"/>
              <a:gd name="connsiteY0" fmla="*/ 645535 h 1049743"/>
              <a:gd name="connsiteX1" fmla="*/ 2977758 w 3443401"/>
              <a:gd name="connsiteY1" fmla="*/ 654710 h 1049743"/>
              <a:gd name="connsiteX2" fmla="*/ 2505558 w 3443401"/>
              <a:gd name="connsiteY2" fmla="*/ 570178 h 1049743"/>
              <a:gd name="connsiteX3" fmla="*/ 2274325 w 3443401"/>
              <a:gd name="connsiteY3" fmla="*/ 344808 h 1049743"/>
              <a:gd name="connsiteX4" fmla="*/ 1693880 w 3443401"/>
              <a:gd name="connsiteY4" fmla="*/ 177831 h 1049743"/>
              <a:gd name="connsiteX5" fmla="*/ 1304266 w 3443401"/>
              <a:gd name="connsiteY5" fmla="*/ 90366 h 1049743"/>
              <a:gd name="connsiteX6" fmla="*/ 1097532 w 3443401"/>
              <a:gd name="connsiteY6" fmla="*/ 26756 h 1049743"/>
              <a:gd name="connsiteX7" fmla="*/ 858993 w 3443401"/>
              <a:gd name="connsiteY7" fmla="*/ 18805 h 1049743"/>
              <a:gd name="connsiteX8" fmla="*/ 684064 w 3443401"/>
              <a:gd name="connsiteY8" fmla="*/ 26756 h 1049743"/>
              <a:gd name="connsiteX9" fmla="*/ 884108 w 3443401"/>
              <a:gd name="connsiteY9" fmla="*/ 358780 h 1049743"/>
              <a:gd name="connsiteX10" fmla="*/ 891764 w 3443401"/>
              <a:gd name="connsiteY10" fmla="*/ 361388 h 1049743"/>
              <a:gd name="connsiteX11" fmla="*/ 119522 w 3443401"/>
              <a:gd name="connsiteY11" fmla="*/ 320954 h 1049743"/>
              <a:gd name="connsiteX12" fmla="*/ 79765 w 3443401"/>
              <a:gd name="connsiteY12" fmla="*/ 352759 h 1049743"/>
              <a:gd name="connsiteX13" fmla="*/ 47960 w 3443401"/>
              <a:gd name="connsiteY13" fmla="*/ 400467 h 1049743"/>
              <a:gd name="connsiteX14" fmla="*/ 24106 w 3443401"/>
              <a:gd name="connsiteY14" fmla="*/ 479980 h 1049743"/>
              <a:gd name="connsiteX15" fmla="*/ 16155 w 3443401"/>
              <a:gd name="connsiteY15" fmla="*/ 503834 h 1049743"/>
              <a:gd name="connsiteX16" fmla="*/ 252 w 3443401"/>
              <a:gd name="connsiteY16" fmla="*/ 527688 h 1049743"/>
              <a:gd name="connsiteX17" fmla="*/ 103613 w 3443401"/>
              <a:gd name="connsiteY17" fmla="*/ 1049743 h 1049743"/>
              <a:gd name="connsiteX0" fmla="*/ 3443401 w 3443401"/>
              <a:gd name="connsiteY0" fmla="*/ 626730 h 1030938"/>
              <a:gd name="connsiteX1" fmla="*/ 2977758 w 3443401"/>
              <a:gd name="connsiteY1" fmla="*/ 635905 h 1030938"/>
              <a:gd name="connsiteX2" fmla="*/ 2505558 w 3443401"/>
              <a:gd name="connsiteY2" fmla="*/ 551373 h 1030938"/>
              <a:gd name="connsiteX3" fmla="*/ 2274325 w 3443401"/>
              <a:gd name="connsiteY3" fmla="*/ 326003 h 1030938"/>
              <a:gd name="connsiteX4" fmla="*/ 1693880 w 3443401"/>
              <a:gd name="connsiteY4" fmla="*/ 159026 h 1030938"/>
              <a:gd name="connsiteX5" fmla="*/ 1304266 w 3443401"/>
              <a:gd name="connsiteY5" fmla="*/ 71561 h 1030938"/>
              <a:gd name="connsiteX6" fmla="*/ 1097532 w 3443401"/>
              <a:gd name="connsiteY6" fmla="*/ 7951 h 1030938"/>
              <a:gd name="connsiteX7" fmla="*/ 858993 w 3443401"/>
              <a:gd name="connsiteY7" fmla="*/ 0 h 1030938"/>
              <a:gd name="connsiteX8" fmla="*/ 1446701 w 3443401"/>
              <a:gd name="connsiteY8" fmla="*/ 383576 h 1030938"/>
              <a:gd name="connsiteX9" fmla="*/ 884108 w 3443401"/>
              <a:gd name="connsiteY9" fmla="*/ 339975 h 1030938"/>
              <a:gd name="connsiteX10" fmla="*/ 891764 w 3443401"/>
              <a:gd name="connsiteY10" fmla="*/ 342583 h 1030938"/>
              <a:gd name="connsiteX11" fmla="*/ 119522 w 3443401"/>
              <a:gd name="connsiteY11" fmla="*/ 302149 h 1030938"/>
              <a:gd name="connsiteX12" fmla="*/ 79765 w 3443401"/>
              <a:gd name="connsiteY12" fmla="*/ 333954 h 1030938"/>
              <a:gd name="connsiteX13" fmla="*/ 47960 w 3443401"/>
              <a:gd name="connsiteY13" fmla="*/ 381662 h 1030938"/>
              <a:gd name="connsiteX14" fmla="*/ 24106 w 3443401"/>
              <a:gd name="connsiteY14" fmla="*/ 461175 h 1030938"/>
              <a:gd name="connsiteX15" fmla="*/ 16155 w 3443401"/>
              <a:gd name="connsiteY15" fmla="*/ 485029 h 1030938"/>
              <a:gd name="connsiteX16" fmla="*/ 252 w 3443401"/>
              <a:gd name="connsiteY16" fmla="*/ 508883 h 1030938"/>
              <a:gd name="connsiteX17" fmla="*/ 103613 w 3443401"/>
              <a:gd name="connsiteY17" fmla="*/ 1030938 h 1030938"/>
              <a:gd name="connsiteX0" fmla="*/ 3443401 w 3443401"/>
              <a:gd name="connsiteY0" fmla="*/ 648595 h 1052803"/>
              <a:gd name="connsiteX1" fmla="*/ 2977758 w 3443401"/>
              <a:gd name="connsiteY1" fmla="*/ 657770 h 1052803"/>
              <a:gd name="connsiteX2" fmla="*/ 2505558 w 3443401"/>
              <a:gd name="connsiteY2" fmla="*/ 573238 h 1052803"/>
              <a:gd name="connsiteX3" fmla="*/ 2274325 w 3443401"/>
              <a:gd name="connsiteY3" fmla="*/ 347868 h 1052803"/>
              <a:gd name="connsiteX4" fmla="*/ 1693880 w 3443401"/>
              <a:gd name="connsiteY4" fmla="*/ 180891 h 1052803"/>
              <a:gd name="connsiteX5" fmla="*/ 1304266 w 3443401"/>
              <a:gd name="connsiteY5" fmla="*/ 93426 h 1052803"/>
              <a:gd name="connsiteX6" fmla="*/ 1097532 w 3443401"/>
              <a:gd name="connsiteY6" fmla="*/ 29816 h 1052803"/>
              <a:gd name="connsiteX7" fmla="*/ 2083589 w 3443401"/>
              <a:gd name="connsiteY7" fmla="*/ 623185 h 1052803"/>
              <a:gd name="connsiteX8" fmla="*/ 1446701 w 3443401"/>
              <a:gd name="connsiteY8" fmla="*/ 405441 h 1052803"/>
              <a:gd name="connsiteX9" fmla="*/ 884108 w 3443401"/>
              <a:gd name="connsiteY9" fmla="*/ 361840 h 1052803"/>
              <a:gd name="connsiteX10" fmla="*/ 891764 w 3443401"/>
              <a:gd name="connsiteY10" fmla="*/ 364448 h 1052803"/>
              <a:gd name="connsiteX11" fmla="*/ 119522 w 3443401"/>
              <a:gd name="connsiteY11" fmla="*/ 324014 h 1052803"/>
              <a:gd name="connsiteX12" fmla="*/ 79765 w 3443401"/>
              <a:gd name="connsiteY12" fmla="*/ 355819 h 1052803"/>
              <a:gd name="connsiteX13" fmla="*/ 47960 w 3443401"/>
              <a:gd name="connsiteY13" fmla="*/ 403527 h 1052803"/>
              <a:gd name="connsiteX14" fmla="*/ 24106 w 3443401"/>
              <a:gd name="connsiteY14" fmla="*/ 483040 h 1052803"/>
              <a:gd name="connsiteX15" fmla="*/ 16155 w 3443401"/>
              <a:gd name="connsiteY15" fmla="*/ 506894 h 1052803"/>
              <a:gd name="connsiteX16" fmla="*/ 252 w 3443401"/>
              <a:gd name="connsiteY16" fmla="*/ 530748 h 1052803"/>
              <a:gd name="connsiteX17" fmla="*/ 103613 w 3443401"/>
              <a:gd name="connsiteY17" fmla="*/ 1052803 h 1052803"/>
              <a:gd name="connsiteX0" fmla="*/ 3443401 w 3443401"/>
              <a:gd name="connsiteY0" fmla="*/ 648595 h 1052803"/>
              <a:gd name="connsiteX1" fmla="*/ 2977758 w 3443401"/>
              <a:gd name="connsiteY1" fmla="*/ 657770 h 1052803"/>
              <a:gd name="connsiteX2" fmla="*/ 2505558 w 3443401"/>
              <a:gd name="connsiteY2" fmla="*/ 573238 h 1052803"/>
              <a:gd name="connsiteX3" fmla="*/ 2274325 w 3443401"/>
              <a:gd name="connsiteY3" fmla="*/ 347868 h 1052803"/>
              <a:gd name="connsiteX4" fmla="*/ 1693880 w 3443401"/>
              <a:gd name="connsiteY4" fmla="*/ 180891 h 1052803"/>
              <a:gd name="connsiteX5" fmla="*/ 1304266 w 3443401"/>
              <a:gd name="connsiteY5" fmla="*/ 93426 h 1052803"/>
              <a:gd name="connsiteX6" fmla="*/ 1097532 w 3443401"/>
              <a:gd name="connsiteY6" fmla="*/ 29816 h 1052803"/>
              <a:gd name="connsiteX7" fmla="*/ 2083589 w 3443401"/>
              <a:gd name="connsiteY7" fmla="*/ 623185 h 1052803"/>
              <a:gd name="connsiteX8" fmla="*/ 1334271 w 3443401"/>
              <a:gd name="connsiteY8" fmla="*/ 717695 h 1052803"/>
              <a:gd name="connsiteX9" fmla="*/ 884108 w 3443401"/>
              <a:gd name="connsiteY9" fmla="*/ 361840 h 1052803"/>
              <a:gd name="connsiteX10" fmla="*/ 891764 w 3443401"/>
              <a:gd name="connsiteY10" fmla="*/ 364448 h 1052803"/>
              <a:gd name="connsiteX11" fmla="*/ 119522 w 3443401"/>
              <a:gd name="connsiteY11" fmla="*/ 324014 h 1052803"/>
              <a:gd name="connsiteX12" fmla="*/ 79765 w 3443401"/>
              <a:gd name="connsiteY12" fmla="*/ 355819 h 1052803"/>
              <a:gd name="connsiteX13" fmla="*/ 47960 w 3443401"/>
              <a:gd name="connsiteY13" fmla="*/ 403527 h 1052803"/>
              <a:gd name="connsiteX14" fmla="*/ 24106 w 3443401"/>
              <a:gd name="connsiteY14" fmla="*/ 483040 h 1052803"/>
              <a:gd name="connsiteX15" fmla="*/ 16155 w 3443401"/>
              <a:gd name="connsiteY15" fmla="*/ 506894 h 1052803"/>
              <a:gd name="connsiteX16" fmla="*/ 252 w 3443401"/>
              <a:gd name="connsiteY16" fmla="*/ 530748 h 1052803"/>
              <a:gd name="connsiteX17" fmla="*/ 103613 w 3443401"/>
              <a:gd name="connsiteY17" fmla="*/ 1052803 h 1052803"/>
              <a:gd name="connsiteX0" fmla="*/ 3443401 w 3443401"/>
              <a:gd name="connsiteY0" fmla="*/ 648595 h 1052803"/>
              <a:gd name="connsiteX1" fmla="*/ 2977758 w 3443401"/>
              <a:gd name="connsiteY1" fmla="*/ 657770 h 1052803"/>
              <a:gd name="connsiteX2" fmla="*/ 2505558 w 3443401"/>
              <a:gd name="connsiteY2" fmla="*/ 573238 h 1052803"/>
              <a:gd name="connsiteX3" fmla="*/ 2274325 w 3443401"/>
              <a:gd name="connsiteY3" fmla="*/ 347868 h 1052803"/>
              <a:gd name="connsiteX4" fmla="*/ 1693880 w 3443401"/>
              <a:gd name="connsiteY4" fmla="*/ 180891 h 1052803"/>
              <a:gd name="connsiteX5" fmla="*/ 1304266 w 3443401"/>
              <a:gd name="connsiteY5" fmla="*/ 93426 h 1052803"/>
              <a:gd name="connsiteX6" fmla="*/ 1097532 w 3443401"/>
              <a:gd name="connsiteY6" fmla="*/ 29816 h 1052803"/>
              <a:gd name="connsiteX7" fmla="*/ 2083589 w 3443401"/>
              <a:gd name="connsiteY7" fmla="*/ 623185 h 1052803"/>
              <a:gd name="connsiteX8" fmla="*/ 1334271 w 3443401"/>
              <a:gd name="connsiteY8" fmla="*/ 717695 h 1052803"/>
              <a:gd name="connsiteX9" fmla="*/ 884108 w 3443401"/>
              <a:gd name="connsiteY9" fmla="*/ 361840 h 1052803"/>
              <a:gd name="connsiteX10" fmla="*/ 765600 w 3443401"/>
              <a:gd name="connsiteY10" fmla="*/ 739788 h 1052803"/>
              <a:gd name="connsiteX11" fmla="*/ 119522 w 3443401"/>
              <a:gd name="connsiteY11" fmla="*/ 324014 h 1052803"/>
              <a:gd name="connsiteX12" fmla="*/ 79765 w 3443401"/>
              <a:gd name="connsiteY12" fmla="*/ 355819 h 1052803"/>
              <a:gd name="connsiteX13" fmla="*/ 47960 w 3443401"/>
              <a:gd name="connsiteY13" fmla="*/ 403527 h 1052803"/>
              <a:gd name="connsiteX14" fmla="*/ 24106 w 3443401"/>
              <a:gd name="connsiteY14" fmla="*/ 483040 h 1052803"/>
              <a:gd name="connsiteX15" fmla="*/ 16155 w 3443401"/>
              <a:gd name="connsiteY15" fmla="*/ 506894 h 1052803"/>
              <a:gd name="connsiteX16" fmla="*/ 252 w 3443401"/>
              <a:gd name="connsiteY16" fmla="*/ 530748 h 1052803"/>
              <a:gd name="connsiteX17" fmla="*/ 103613 w 3443401"/>
              <a:gd name="connsiteY17" fmla="*/ 1052803 h 1052803"/>
              <a:gd name="connsiteX0" fmla="*/ 3443401 w 3443401"/>
              <a:gd name="connsiteY0" fmla="*/ 648595 h 1052803"/>
              <a:gd name="connsiteX1" fmla="*/ 2977758 w 3443401"/>
              <a:gd name="connsiteY1" fmla="*/ 657770 h 1052803"/>
              <a:gd name="connsiteX2" fmla="*/ 2505558 w 3443401"/>
              <a:gd name="connsiteY2" fmla="*/ 573238 h 1052803"/>
              <a:gd name="connsiteX3" fmla="*/ 2274325 w 3443401"/>
              <a:gd name="connsiteY3" fmla="*/ 347868 h 1052803"/>
              <a:gd name="connsiteX4" fmla="*/ 1693880 w 3443401"/>
              <a:gd name="connsiteY4" fmla="*/ 180891 h 1052803"/>
              <a:gd name="connsiteX5" fmla="*/ 1304266 w 3443401"/>
              <a:gd name="connsiteY5" fmla="*/ 93426 h 1052803"/>
              <a:gd name="connsiteX6" fmla="*/ 1097532 w 3443401"/>
              <a:gd name="connsiteY6" fmla="*/ 29816 h 1052803"/>
              <a:gd name="connsiteX7" fmla="*/ 2083589 w 3443401"/>
              <a:gd name="connsiteY7" fmla="*/ 623185 h 1052803"/>
              <a:gd name="connsiteX8" fmla="*/ 1334271 w 3443401"/>
              <a:gd name="connsiteY8" fmla="*/ 717695 h 1052803"/>
              <a:gd name="connsiteX9" fmla="*/ 1181641 w 3443401"/>
              <a:gd name="connsiteY9" fmla="*/ 934468 h 1052803"/>
              <a:gd name="connsiteX10" fmla="*/ 765600 w 3443401"/>
              <a:gd name="connsiteY10" fmla="*/ 739788 h 1052803"/>
              <a:gd name="connsiteX11" fmla="*/ 119522 w 3443401"/>
              <a:gd name="connsiteY11" fmla="*/ 324014 h 1052803"/>
              <a:gd name="connsiteX12" fmla="*/ 79765 w 3443401"/>
              <a:gd name="connsiteY12" fmla="*/ 355819 h 1052803"/>
              <a:gd name="connsiteX13" fmla="*/ 47960 w 3443401"/>
              <a:gd name="connsiteY13" fmla="*/ 403527 h 1052803"/>
              <a:gd name="connsiteX14" fmla="*/ 24106 w 3443401"/>
              <a:gd name="connsiteY14" fmla="*/ 483040 h 1052803"/>
              <a:gd name="connsiteX15" fmla="*/ 16155 w 3443401"/>
              <a:gd name="connsiteY15" fmla="*/ 506894 h 1052803"/>
              <a:gd name="connsiteX16" fmla="*/ 252 w 3443401"/>
              <a:gd name="connsiteY16" fmla="*/ 530748 h 1052803"/>
              <a:gd name="connsiteX17" fmla="*/ 103613 w 3443401"/>
              <a:gd name="connsiteY17" fmla="*/ 1052803 h 1052803"/>
              <a:gd name="connsiteX0" fmla="*/ 3443401 w 3443401"/>
              <a:gd name="connsiteY0" fmla="*/ 648595 h 1052803"/>
              <a:gd name="connsiteX1" fmla="*/ 2977758 w 3443401"/>
              <a:gd name="connsiteY1" fmla="*/ 657770 h 1052803"/>
              <a:gd name="connsiteX2" fmla="*/ 2505558 w 3443401"/>
              <a:gd name="connsiteY2" fmla="*/ 573238 h 1052803"/>
              <a:gd name="connsiteX3" fmla="*/ 2274325 w 3443401"/>
              <a:gd name="connsiteY3" fmla="*/ 347868 h 1052803"/>
              <a:gd name="connsiteX4" fmla="*/ 1693880 w 3443401"/>
              <a:gd name="connsiteY4" fmla="*/ 180891 h 1052803"/>
              <a:gd name="connsiteX5" fmla="*/ 1304266 w 3443401"/>
              <a:gd name="connsiteY5" fmla="*/ 93426 h 1052803"/>
              <a:gd name="connsiteX6" fmla="*/ 1097532 w 3443401"/>
              <a:gd name="connsiteY6" fmla="*/ 29816 h 1052803"/>
              <a:gd name="connsiteX7" fmla="*/ 2083589 w 3443401"/>
              <a:gd name="connsiteY7" fmla="*/ 623185 h 1052803"/>
              <a:gd name="connsiteX8" fmla="*/ 1777100 w 3443401"/>
              <a:gd name="connsiteY8" fmla="*/ 929187 h 1052803"/>
              <a:gd name="connsiteX9" fmla="*/ 1181641 w 3443401"/>
              <a:gd name="connsiteY9" fmla="*/ 934468 h 1052803"/>
              <a:gd name="connsiteX10" fmla="*/ 765600 w 3443401"/>
              <a:gd name="connsiteY10" fmla="*/ 739788 h 1052803"/>
              <a:gd name="connsiteX11" fmla="*/ 119522 w 3443401"/>
              <a:gd name="connsiteY11" fmla="*/ 324014 h 1052803"/>
              <a:gd name="connsiteX12" fmla="*/ 79765 w 3443401"/>
              <a:gd name="connsiteY12" fmla="*/ 355819 h 1052803"/>
              <a:gd name="connsiteX13" fmla="*/ 47960 w 3443401"/>
              <a:gd name="connsiteY13" fmla="*/ 403527 h 1052803"/>
              <a:gd name="connsiteX14" fmla="*/ 24106 w 3443401"/>
              <a:gd name="connsiteY14" fmla="*/ 483040 h 1052803"/>
              <a:gd name="connsiteX15" fmla="*/ 16155 w 3443401"/>
              <a:gd name="connsiteY15" fmla="*/ 506894 h 1052803"/>
              <a:gd name="connsiteX16" fmla="*/ 252 w 3443401"/>
              <a:gd name="connsiteY16" fmla="*/ 530748 h 1052803"/>
              <a:gd name="connsiteX17" fmla="*/ 103613 w 3443401"/>
              <a:gd name="connsiteY17" fmla="*/ 1052803 h 1052803"/>
              <a:gd name="connsiteX0" fmla="*/ 3443401 w 3443401"/>
              <a:gd name="connsiteY0" fmla="*/ 598759 h 1002967"/>
              <a:gd name="connsiteX1" fmla="*/ 2977758 w 3443401"/>
              <a:gd name="connsiteY1" fmla="*/ 607934 h 1002967"/>
              <a:gd name="connsiteX2" fmla="*/ 2505558 w 3443401"/>
              <a:gd name="connsiteY2" fmla="*/ 523402 h 1002967"/>
              <a:gd name="connsiteX3" fmla="*/ 2274325 w 3443401"/>
              <a:gd name="connsiteY3" fmla="*/ 298032 h 1002967"/>
              <a:gd name="connsiteX4" fmla="*/ 1693880 w 3443401"/>
              <a:gd name="connsiteY4" fmla="*/ 131055 h 1002967"/>
              <a:gd name="connsiteX5" fmla="*/ 1304266 w 3443401"/>
              <a:gd name="connsiteY5" fmla="*/ 43590 h 1002967"/>
              <a:gd name="connsiteX6" fmla="*/ 568844 w 3443401"/>
              <a:gd name="connsiteY6" fmla="*/ 877252 h 1002967"/>
              <a:gd name="connsiteX7" fmla="*/ 2083589 w 3443401"/>
              <a:gd name="connsiteY7" fmla="*/ 573349 h 1002967"/>
              <a:gd name="connsiteX8" fmla="*/ 1777100 w 3443401"/>
              <a:gd name="connsiteY8" fmla="*/ 879351 h 1002967"/>
              <a:gd name="connsiteX9" fmla="*/ 1181641 w 3443401"/>
              <a:gd name="connsiteY9" fmla="*/ 884632 h 1002967"/>
              <a:gd name="connsiteX10" fmla="*/ 765600 w 3443401"/>
              <a:gd name="connsiteY10" fmla="*/ 689952 h 1002967"/>
              <a:gd name="connsiteX11" fmla="*/ 119522 w 3443401"/>
              <a:gd name="connsiteY11" fmla="*/ 274178 h 1002967"/>
              <a:gd name="connsiteX12" fmla="*/ 79765 w 3443401"/>
              <a:gd name="connsiteY12" fmla="*/ 305983 h 1002967"/>
              <a:gd name="connsiteX13" fmla="*/ 47960 w 3443401"/>
              <a:gd name="connsiteY13" fmla="*/ 353691 h 1002967"/>
              <a:gd name="connsiteX14" fmla="*/ 24106 w 3443401"/>
              <a:gd name="connsiteY14" fmla="*/ 433204 h 1002967"/>
              <a:gd name="connsiteX15" fmla="*/ 16155 w 3443401"/>
              <a:gd name="connsiteY15" fmla="*/ 457058 h 1002967"/>
              <a:gd name="connsiteX16" fmla="*/ 252 w 3443401"/>
              <a:gd name="connsiteY16" fmla="*/ 480912 h 1002967"/>
              <a:gd name="connsiteX17" fmla="*/ 103613 w 3443401"/>
              <a:gd name="connsiteY17" fmla="*/ 1002967 h 1002967"/>
              <a:gd name="connsiteX0" fmla="*/ 3443401 w 3443401"/>
              <a:gd name="connsiteY0" fmla="*/ 506383 h 1016772"/>
              <a:gd name="connsiteX1" fmla="*/ 2977758 w 3443401"/>
              <a:gd name="connsiteY1" fmla="*/ 515558 h 1016772"/>
              <a:gd name="connsiteX2" fmla="*/ 2505558 w 3443401"/>
              <a:gd name="connsiteY2" fmla="*/ 431026 h 1016772"/>
              <a:gd name="connsiteX3" fmla="*/ 2274325 w 3443401"/>
              <a:gd name="connsiteY3" fmla="*/ 205656 h 1016772"/>
              <a:gd name="connsiteX4" fmla="*/ 1693880 w 3443401"/>
              <a:gd name="connsiteY4" fmla="*/ 38679 h 1016772"/>
              <a:gd name="connsiteX5" fmla="*/ 2257702 w 3443401"/>
              <a:gd name="connsiteY5" fmla="*/ 981453 h 1016772"/>
              <a:gd name="connsiteX6" fmla="*/ 568844 w 3443401"/>
              <a:gd name="connsiteY6" fmla="*/ 784876 h 1016772"/>
              <a:gd name="connsiteX7" fmla="*/ 2083589 w 3443401"/>
              <a:gd name="connsiteY7" fmla="*/ 480973 h 1016772"/>
              <a:gd name="connsiteX8" fmla="*/ 1777100 w 3443401"/>
              <a:gd name="connsiteY8" fmla="*/ 786975 h 1016772"/>
              <a:gd name="connsiteX9" fmla="*/ 1181641 w 3443401"/>
              <a:gd name="connsiteY9" fmla="*/ 792256 h 1016772"/>
              <a:gd name="connsiteX10" fmla="*/ 765600 w 3443401"/>
              <a:gd name="connsiteY10" fmla="*/ 597576 h 1016772"/>
              <a:gd name="connsiteX11" fmla="*/ 119522 w 3443401"/>
              <a:gd name="connsiteY11" fmla="*/ 181802 h 1016772"/>
              <a:gd name="connsiteX12" fmla="*/ 79765 w 3443401"/>
              <a:gd name="connsiteY12" fmla="*/ 213607 h 1016772"/>
              <a:gd name="connsiteX13" fmla="*/ 47960 w 3443401"/>
              <a:gd name="connsiteY13" fmla="*/ 261315 h 1016772"/>
              <a:gd name="connsiteX14" fmla="*/ 24106 w 3443401"/>
              <a:gd name="connsiteY14" fmla="*/ 340828 h 1016772"/>
              <a:gd name="connsiteX15" fmla="*/ 16155 w 3443401"/>
              <a:gd name="connsiteY15" fmla="*/ 364682 h 1016772"/>
              <a:gd name="connsiteX16" fmla="*/ 252 w 3443401"/>
              <a:gd name="connsiteY16" fmla="*/ 388536 h 1016772"/>
              <a:gd name="connsiteX17" fmla="*/ 103613 w 3443401"/>
              <a:gd name="connsiteY17" fmla="*/ 910591 h 1016772"/>
              <a:gd name="connsiteX0" fmla="*/ 3443401 w 3443401"/>
              <a:gd name="connsiteY0" fmla="*/ 348516 h 906174"/>
              <a:gd name="connsiteX1" fmla="*/ 2977758 w 3443401"/>
              <a:gd name="connsiteY1" fmla="*/ 357691 h 906174"/>
              <a:gd name="connsiteX2" fmla="*/ 2505558 w 3443401"/>
              <a:gd name="connsiteY2" fmla="*/ 273159 h 906174"/>
              <a:gd name="connsiteX3" fmla="*/ 2274325 w 3443401"/>
              <a:gd name="connsiteY3" fmla="*/ 47789 h 906174"/>
              <a:gd name="connsiteX4" fmla="*/ 2994696 w 3443401"/>
              <a:gd name="connsiteY4" fmla="*/ 846497 h 906174"/>
              <a:gd name="connsiteX5" fmla="*/ 2257702 w 3443401"/>
              <a:gd name="connsiteY5" fmla="*/ 823586 h 906174"/>
              <a:gd name="connsiteX6" fmla="*/ 568844 w 3443401"/>
              <a:gd name="connsiteY6" fmla="*/ 627009 h 906174"/>
              <a:gd name="connsiteX7" fmla="*/ 2083589 w 3443401"/>
              <a:gd name="connsiteY7" fmla="*/ 323106 h 906174"/>
              <a:gd name="connsiteX8" fmla="*/ 1777100 w 3443401"/>
              <a:gd name="connsiteY8" fmla="*/ 629108 h 906174"/>
              <a:gd name="connsiteX9" fmla="*/ 1181641 w 3443401"/>
              <a:gd name="connsiteY9" fmla="*/ 634389 h 906174"/>
              <a:gd name="connsiteX10" fmla="*/ 765600 w 3443401"/>
              <a:gd name="connsiteY10" fmla="*/ 439709 h 906174"/>
              <a:gd name="connsiteX11" fmla="*/ 119522 w 3443401"/>
              <a:gd name="connsiteY11" fmla="*/ 23935 h 906174"/>
              <a:gd name="connsiteX12" fmla="*/ 79765 w 3443401"/>
              <a:gd name="connsiteY12" fmla="*/ 55740 h 906174"/>
              <a:gd name="connsiteX13" fmla="*/ 47960 w 3443401"/>
              <a:gd name="connsiteY13" fmla="*/ 103448 h 906174"/>
              <a:gd name="connsiteX14" fmla="*/ 24106 w 3443401"/>
              <a:gd name="connsiteY14" fmla="*/ 182961 h 906174"/>
              <a:gd name="connsiteX15" fmla="*/ 16155 w 3443401"/>
              <a:gd name="connsiteY15" fmla="*/ 206815 h 906174"/>
              <a:gd name="connsiteX16" fmla="*/ 252 w 3443401"/>
              <a:gd name="connsiteY16" fmla="*/ 230669 h 906174"/>
              <a:gd name="connsiteX17" fmla="*/ 103613 w 3443401"/>
              <a:gd name="connsiteY17" fmla="*/ 752724 h 906174"/>
              <a:gd name="connsiteX0" fmla="*/ 3443401 w 3443401"/>
              <a:gd name="connsiteY0" fmla="*/ 348516 h 861468"/>
              <a:gd name="connsiteX1" fmla="*/ 2977758 w 3443401"/>
              <a:gd name="connsiteY1" fmla="*/ 357691 h 861468"/>
              <a:gd name="connsiteX2" fmla="*/ 2505558 w 3443401"/>
              <a:gd name="connsiteY2" fmla="*/ 273159 h 861468"/>
              <a:gd name="connsiteX3" fmla="*/ 3187154 w 3443401"/>
              <a:gd name="connsiteY3" fmla="*/ 652163 h 861468"/>
              <a:gd name="connsiteX4" fmla="*/ 2994696 w 3443401"/>
              <a:gd name="connsiteY4" fmla="*/ 846497 h 861468"/>
              <a:gd name="connsiteX5" fmla="*/ 2257702 w 3443401"/>
              <a:gd name="connsiteY5" fmla="*/ 823586 h 861468"/>
              <a:gd name="connsiteX6" fmla="*/ 568844 w 3443401"/>
              <a:gd name="connsiteY6" fmla="*/ 627009 h 861468"/>
              <a:gd name="connsiteX7" fmla="*/ 2083589 w 3443401"/>
              <a:gd name="connsiteY7" fmla="*/ 323106 h 861468"/>
              <a:gd name="connsiteX8" fmla="*/ 1777100 w 3443401"/>
              <a:gd name="connsiteY8" fmla="*/ 629108 h 861468"/>
              <a:gd name="connsiteX9" fmla="*/ 1181641 w 3443401"/>
              <a:gd name="connsiteY9" fmla="*/ 634389 h 861468"/>
              <a:gd name="connsiteX10" fmla="*/ 765600 w 3443401"/>
              <a:gd name="connsiteY10" fmla="*/ 439709 h 861468"/>
              <a:gd name="connsiteX11" fmla="*/ 119522 w 3443401"/>
              <a:gd name="connsiteY11" fmla="*/ 23935 h 861468"/>
              <a:gd name="connsiteX12" fmla="*/ 79765 w 3443401"/>
              <a:gd name="connsiteY12" fmla="*/ 55740 h 861468"/>
              <a:gd name="connsiteX13" fmla="*/ 47960 w 3443401"/>
              <a:gd name="connsiteY13" fmla="*/ 103448 h 861468"/>
              <a:gd name="connsiteX14" fmla="*/ 24106 w 3443401"/>
              <a:gd name="connsiteY14" fmla="*/ 182961 h 861468"/>
              <a:gd name="connsiteX15" fmla="*/ 16155 w 3443401"/>
              <a:gd name="connsiteY15" fmla="*/ 206815 h 861468"/>
              <a:gd name="connsiteX16" fmla="*/ 252 w 3443401"/>
              <a:gd name="connsiteY16" fmla="*/ 230669 h 861468"/>
              <a:gd name="connsiteX17" fmla="*/ 103613 w 3443401"/>
              <a:gd name="connsiteY17" fmla="*/ 752724 h 861468"/>
              <a:gd name="connsiteX0" fmla="*/ 3443401 w 3443401"/>
              <a:gd name="connsiteY0" fmla="*/ 348516 h 1097426"/>
              <a:gd name="connsiteX1" fmla="*/ 2977758 w 3443401"/>
              <a:gd name="connsiteY1" fmla="*/ 357691 h 1097426"/>
              <a:gd name="connsiteX2" fmla="*/ 2505558 w 3443401"/>
              <a:gd name="connsiteY2" fmla="*/ 273159 h 1097426"/>
              <a:gd name="connsiteX3" fmla="*/ 3187154 w 3443401"/>
              <a:gd name="connsiteY3" fmla="*/ 652163 h 1097426"/>
              <a:gd name="connsiteX4" fmla="*/ 2994696 w 3443401"/>
              <a:gd name="connsiteY4" fmla="*/ 846497 h 1097426"/>
              <a:gd name="connsiteX5" fmla="*/ 1910121 w 3443401"/>
              <a:gd name="connsiteY5" fmla="*/ 1093180 h 1097426"/>
              <a:gd name="connsiteX6" fmla="*/ 568844 w 3443401"/>
              <a:gd name="connsiteY6" fmla="*/ 627009 h 1097426"/>
              <a:gd name="connsiteX7" fmla="*/ 2083589 w 3443401"/>
              <a:gd name="connsiteY7" fmla="*/ 323106 h 1097426"/>
              <a:gd name="connsiteX8" fmla="*/ 1777100 w 3443401"/>
              <a:gd name="connsiteY8" fmla="*/ 629108 h 1097426"/>
              <a:gd name="connsiteX9" fmla="*/ 1181641 w 3443401"/>
              <a:gd name="connsiteY9" fmla="*/ 634389 h 1097426"/>
              <a:gd name="connsiteX10" fmla="*/ 765600 w 3443401"/>
              <a:gd name="connsiteY10" fmla="*/ 439709 h 1097426"/>
              <a:gd name="connsiteX11" fmla="*/ 119522 w 3443401"/>
              <a:gd name="connsiteY11" fmla="*/ 23935 h 1097426"/>
              <a:gd name="connsiteX12" fmla="*/ 79765 w 3443401"/>
              <a:gd name="connsiteY12" fmla="*/ 55740 h 1097426"/>
              <a:gd name="connsiteX13" fmla="*/ 47960 w 3443401"/>
              <a:gd name="connsiteY13" fmla="*/ 103448 h 1097426"/>
              <a:gd name="connsiteX14" fmla="*/ 24106 w 3443401"/>
              <a:gd name="connsiteY14" fmla="*/ 182961 h 1097426"/>
              <a:gd name="connsiteX15" fmla="*/ 16155 w 3443401"/>
              <a:gd name="connsiteY15" fmla="*/ 206815 h 1097426"/>
              <a:gd name="connsiteX16" fmla="*/ 252 w 3443401"/>
              <a:gd name="connsiteY16" fmla="*/ 230669 h 1097426"/>
              <a:gd name="connsiteX17" fmla="*/ 103613 w 3443401"/>
              <a:gd name="connsiteY17" fmla="*/ 752724 h 1097426"/>
              <a:gd name="connsiteX0" fmla="*/ 3443401 w 3443401"/>
              <a:gd name="connsiteY0" fmla="*/ 348516 h 1210458"/>
              <a:gd name="connsiteX1" fmla="*/ 2977758 w 3443401"/>
              <a:gd name="connsiteY1" fmla="*/ 357691 h 1210458"/>
              <a:gd name="connsiteX2" fmla="*/ 2505558 w 3443401"/>
              <a:gd name="connsiteY2" fmla="*/ 273159 h 1210458"/>
              <a:gd name="connsiteX3" fmla="*/ 3187154 w 3443401"/>
              <a:gd name="connsiteY3" fmla="*/ 652163 h 1210458"/>
              <a:gd name="connsiteX4" fmla="*/ 2811141 w 3443401"/>
              <a:gd name="connsiteY4" fmla="*/ 1179232 h 1210458"/>
              <a:gd name="connsiteX5" fmla="*/ 1910121 w 3443401"/>
              <a:gd name="connsiteY5" fmla="*/ 1093180 h 1210458"/>
              <a:gd name="connsiteX6" fmla="*/ 568844 w 3443401"/>
              <a:gd name="connsiteY6" fmla="*/ 627009 h 1210458"/>
              <a:gd name="connsiteX7" fmla="*/ 2083589 w 3443401"/>
              <a:gd name="connsiteY7" fmla="*/ 323106 h 1210458"/>
              <a:gd name="connsiteX8" fmla="*/ 1777100 w 3443401"/>
              <a:gd name="connsiteY8" fmla="*/ 629108 h 1210458"/>
              <a:gd name="connsiteX9" fmla="*/ 1181641 w 3443401"/>
              <a:gd name="connsiteY9" fmla="*/ 634389 h 1210458"/>
              <a:gd name="connsiteX10" fmla="*/ 765600 w 3443401"/>
              <a:gd name="connsiteY10" fmla="*/ 439709 h 1210458"/>
              <a:gd name="connsiteX11" fmla="*/ 119522 w 3443401"/>
              <a:gd name="connsiteY11" fmla="*/ 23935 h 1210458"/>
              <a:gd name="connsiteX12" fmla="*/ 79765 w 3443401"/>
              <a:gd name="connsiteY12" fmla="*/ 55740 h 1210458"/>
              <a:gd name="connsiteX13" fmla="*/ 47960 w 3443401"/>
              <a:gd name="connsiteY13" fmla="*/ 103448 h 1210458"/>
              <a:gd name="connsiteX14" fmla="*/ 24106 w 3443401"/>
              <a:gd name="connsiteY14" fmla="*/ 182961 h 1210458"/>
              <a:gd name="connsiteX15" fmla="*/ 16155 w 3443401"/>
              <a:gd name="connsiteY15" fmla="*/ 206815 h 1210458"/>
              <a:gd name="connsiteX16" fmla="*/ 252 w 3443401"/>
              <a:gd name="connsiteY16" fmla="*/ 230669 h 1210458"/>
              <a:gd name="connsiteX17" fmla="*/ 103613 w 3443401"/>
              <a:gd name="connsiteY17" fmla="*/ 752724 h 1210458"/>
              <a:gd name="connsiteX0" fmla="*/ 3443401 w 3443401"/>
              <a:gd name="connsiteY0" fmla="*/ 348516 h 1184471"/>
              <a:gd name="connsiteX1" fmla="*/ 2977758 w 3443401"/>
              <a:gd name="connsiteY1" fmla="*/ 357691 h 1184471"/>
              <a:gd name="connsiteX2" fmla="*/ 2505558 w 3443401"/>
              <a:gd name="connsiteY2" fmla="*/ 273159 h 1184471"/>
              <a:gd name="connsiteX3" fmla="*/ 3197743 w 3443401"/>
              <a:gd name="connsiteY3" fmla="*/ 1011775 h 1184471"/>
              <a:gd name="connsiteX4" fmla="*/ 2811141 w 3443401"/>
              <a:gd name="connsiteY4" fmla="*/ 1179232 h 1184471"/>
              <a:gd name="connsiteX5" fmla="*/ 1910121 w 3443401"/>
              <a:gd name="connsiteY5" fmla="*/ 1093180 h 1184471"/>
              <a:gd name="connsiteX6" fmla="*/ 568844 w 3443401"/>
              <a:gd name="connsiteY6" fmla="*/ 627009 h 1184471"/>
              <a:gd name="connsiteX7" fmla="*/ 2083589 w 3443401"/>
              <a:gd name="connsiteY7" fmla="*/ 323106 h 1184471"/>
              <a:gd name="connsiteX8" fmla="*/ 1777100 w 3443401"/>
              <a:gd name="connsiteY8" fmla="*/ 629108 h 1184471"/>
              <a:gd name="connsiteX9" fmla="*/ 1181641 w 3443401"/>
              <a:gd name="connsiteY9" fmla="*/ 634389 h 1184471"/>
              <a:gd name="connsiteX10" fmla="*/ 765600 w 3443401"/>
              <a:gd name="connsiteY10" fmla="*/ 439709 h 1184471"/>
              <a:gd name="connsiteX11" fmla="*/ 119522 w 3443401"/>
              <a:gd name="connsiteY11" fmla="*/ 23935 h 1184471"/>
              <a:gd name="connsiteX12" fmla="*/ 79765 w 3443401"/>
              <a:gd name="connsiteY12" fmla="*/ 55740 h 1184471"/>
              <a:gd name="connsiteX13" fmla="*/ 47960 w 3443401"/>
              <a:gd name="connsiteY13" fmla="*/ 103448 h 1184471"/>
              <a:gd name="connsiteX14" fmla="*/ 24106 w 3443401"/>
              <a:gd name="connsiteY14" fmla="*/ 182961 h 1184471"/>
              <a:gd name="connsiteX15" fmla="*/ 16155 w 3443401"/>
              <a:gd name="connsiteY15" fmla="*/ 206815 h 1184471"/>
              <a:gd name="connsiteX16" fmla="*/ 252 w 3443401"/>
              <a:gd name="connsiteY16" fmla="*/ 230669 h 1184471"/>
              <a:gd name="connsiteX17" fmla="*/ 103613 w 3443401"/>
              <a:gd name="connsiteY17" fmla="*/ 752724 h 1184471"/>
              <a:gd name="connsiteX0" fmla="*/ 3443401 w 3443401"/>
              <a:gd name="connsiteY0" fmla="*/ 348516 h 1184471"/>
              <a:gd name="connsiteX1" fmla="*/ 2977758 w 3443401"/>
              <a:gd name="connsiteY1" fmla="*/ 357691 h 1184471"/>
              <a:gd name="connsiteX2" fmla="*/ 3251612 w 3443401"/>
              <a:gd name="connsiteY2" fmla="*/ 827007 h 1184471"/>
              <a:gd name="connsiteX3" fmla="*/ 3197743 w 3443401"/>
              <a:gd name="connsiteY3" fmla="*/ 1011775 h 1184471"/>
              <a:gd name="connsiteX4" fmla="*/ 2811141 w 3443401"/>
              <a:gd name="connsiteY4" fmla="*/ 1179232 h 1184471"/>
              <a:gd name="connsiteX5" fmla="*/ 1910121 w 3443401"/>
              <a:gd name="connsiteY5" fmla="*/ 1093180 h 1184471"/>
              <a:gd name="connsiteX6" fmla="*/ 568844 w 3443401"/>
              <a:gd name="connsiteY6" fmla="*/ 627009 h 1184471"/>
              <a:gd name="connsiteX7" fmla="*/ 2083589 w 3443401"/>
              <a:gd name="connsiteY7" fmla="*/ 323106 h 1184471"/>
              <a:gd name="connsiteX8" fmla="*/ 1777100 w 3443401"/>
              <a:gd name="connsiteY8" fmla="*/ 629108 h 1184471"/>
              <a:gd name="connsiteX9" fmla="*/ 1181641 w 3443401"/>
              <a:gd name="connsiteY9" fmla="*/ 634389 h 1184471"/>
              <a:gd name="connsiteX10" fmla="*/ 765600 w 3443401"/>
              <a:gd name="connsiteY10" fmla="*/ 439709 h 1184471"/>
              <a:gd name="connsiteX11" fmla="*/ 119522 w 3443401"/>
              <a:gd name="connsiteY11" fmla="*/ 23935 h 1184471"/>
              <a:gd name="connsiteX12" fmla="*/ 79765 w 3443401"/>
              <a:gd name="connsiteY12" fmla="*/ 55740 h 1184471"/>
              <a:gd name="connsiteX13" fmla="*/ 47960 w 3443401"/>
              <a:gd name="connsiteY13" fmla="*/ 103448 h 1184471"/>
              <a:gd name="connsiteX14" fmla="*/ 24106 w 3443401"/>
              <a:gd name="connsiteY14" fmla="*/ 182961 h 1184471"/>
              <a:gd name="connsiteX15" fmla="*/ 16155 w 3443401"/>
              <a:gd name="connsiteY15" fmla="*/ 206815 h 1184471"/>
              <a:gd name="connsiteX16" fmla="*/ 252 w 3443401"/>
              <a:gd name="connsiteY16" fmla="*/ 230669 h 1184471"/>
              <a:gd name="connsiteX17" fmla="*/ 103613 w 3443401"/>
              <a:gd name="connsiteY17" fmla="*/ 752724 h 1184471"/>
              <a:gd name="connsiteX0" fmla="*/ 3443401 w 3443401"/>
              <a:gd name="connsiteY0" fmla="*/ 348516 h 1184471"/>
              <a:gd name="connsiteX1" fmla="*/ 3245573 w 3443401"/>
              <a:gd name="connsiteY1" fmla="*/ 556509 h 1184471"/>
              <a:gd name="connsiteX2" fmla="*/ 3251612 w 3443401"/>
              <a:gd name="connsiteY2" fmla="*/ 827007 h 1184471"/>
              <a:gd name="connsiteX3" fmla="*/ 3197743 w 3443401"/>
              <a:gd name="connsiteY3" fmla="*/ 1011775 h 1184471"/>
              <a:gd name="connsiteX4" fmla="*/ 2811141 w 3443401"/>
              <a:gd name="connsiteY4" fmla="*/ 1179232 h 1184471"/>
              <a:gd name="connsiteX5" fmla="*/ 1910121 w 3443401"/>
              <a:gd name="connsiteY5" fmla="*/ 1093180 h 1184471"/>
              <a:gd name="connsiteX6" fmla="*/ 568844 w 3443401"/>
              <a:gd name="connsiteY6" fmla="*/ 627009 h 1184471"/>
              <a:gd name="connsiteX7" fmla="*/ 2083589 w 3443401"/>
              <a:gd name="connsiteY7" fmla="*/ 323106 h 1184471"/>
              <a:gd name="connsiteX8" fmla="*/ 1777100 w 3443401"/>
              <a:gd name="connsiteY8" fmla="*/ 629108 h 1184471"/>
              <a:gd name="connsiteX9" fmla="*/ 1181641 w 3443401"/>
              <a:gd name="connsiteY9" fmla="*/ 634389 h 1184471"/>
              <a:gd name="connsiteX10" fmla="*/ 765600 w 3443401"/>
              <a:gd name="connsiteY10" fmla="*/ 439709 h 1184471"/>
              <a:gd name="connsiteX11" fmla="*/ 119522 w 3443401"/>
              <a:gd name="connsiteY11" fmla="*/ 23935 h 1184471"/>
              <a:gd name="connsiteX12" fmla="*/ 79765 w 3443401"/>
              <a:gd name="connsiteY12" fmla="*/ 55740 h 1184471"/>
              <a:gd name="connsiteX13" fmla="*/ 47960 w 3443401"/>
              <a:gd name="connsiteY13" fmla="*/ 103448 h 1184471"/>
              <a:gd name="connsiteX14" fmla="*/ 24106 w 3443401"/>
              <a:gd name="connsiteY14" fmla="*/ 182961 h 1184471"/>
              <a:gd name="connsiteX15" fmla="*/ 16155 w 3443401"/>
              <a:gd name="connsiteY15" fmla="*/ 206815 h 1184471"/>
              <a:gd name="connsiteX16" fmla="*/ 252 w 3443401"/>
              <a:gd name="connsiteY16" fmla="*/ 230669 h 1184471"/>
              <a:gd name="connsiteX17" fmla="*/ 103613 w 3443401"/>
              <a:gd name="connsiteY17" fmla="*/ 752724 h 1184471"/>
              <a:gd name="connsiteX0" fmla="*/ 3443401 w 3443401"/>
              <a:gd name="connsiteY0" fmla="*/ 326915 h 1162870"/>
              <a:gd name="connsiteX1" fmla="*/ 3245573 w 3443401"/>
              <a:gd name="connsiteY1" fmla="*/ 534908 h 1162870"/>
              <a:gd name="connsiteX2" fmla="*/ 3251612 w 3443401"/>
              <a:gd name="connsiteY2" fmla="*/ 805406 h 1162870"/>
              <a:gd name="connsiteX3" fmla="*/ 3197743 w 3443401"/>
              <a:gd name="connsiteY3" fmla="*/ 990174 h 1162870"/>
              <a:gd name="connsiteX4" fmla="*/ 2811141 w 3443401"/>
              <a:gd name="connsiteY4" fmla="*/ 1157631 h 1162870"/>
              <a:gd name="connsiteX5" fmla="*/ 1910121 w 3443401"/>
              <a:gd name="connsiteY5" fmla="*/ 1071579 h 1162870"/>
              <a:gd name="connsiteX6" fmla="*/ 568844 w 3443401"/>
              <a:gd name="connsiteY6" fmla="*/ 605408 h 1162870"/>
              <a:gd name="connsiteX7" fmla="*/ 2083589 w 3443401"/>
              <a:gd name="connsiteY7" fmla="*/ 301505 h 1162870"/>
              <a:gd name="connsiteX8" fmla="*/ 1777100 w 3443401"/>
              <a:gd name="connsiteY8" fmla="*/ 607507 h 1162870"/>
              <a:gd name="connsiteX9" fmla="*/ 1181641 w 3443401"/>
              <a:gd name="connsiteY9" fmla="*/ 612788 h 1162870"/>
              <a:gd name="connsiteX10" fmla="*/ 790522 w 3443401"/>
              <a:gd name="connsiteY10" fmla="*/ 99516 h 1162870"/>
              <a:gd name="connsiteX11" fmla="*/ 119522 w 3443401"/>
              <a:gd name="connsiteY11" fmla="*/ 2334 h 1162870"/>
              <a:gd name="connsiteX12" fmla="*/ 79765 w 3443401"/>
              <a:gd name="connsiteY12" fmla="*/ 34139 h 1162870"/>
              <a:gd name="connsiteX13" fmla="*/ 47960 w 3443401"/>
              <a:gd name="connsiteY13" fmla="*/ 81847 h 1162870"/>
              <a:gd name="connsiteX14" fmla="*/ 24106 w 3443401"/>
              <a:gd name="connsiteY14" fmla="*/ 161360 h 1162870"/>
              <a:gd name="connsiteX15" fmla="*/ 16155 w 3443401"/>
              <a:gd name="connsiteY15" fmla="*/ 185214 h 1162870"/>
              <a:gd name="connsiteX16" fmla="*/ 252 w 3443401"/>
              <a:gd name="connsiteY16" fmla="*/ 209068 h 1162870"/>
              <a:gd name="connsiteX17" fmla="*/ 103613 w 3443401"/>
              <a:gd name="connsiteY17" fmla="*/ 731123 h 1162870"/>
              <a:gd name="connsiteX0" fmla="*/ 3443401 w 3443401"/>
              <a:gd name="connsiteY0" fmla="*/ 326915 h 1166147"/>
              <a:gd name="connsiteX1" fmla="*/ 3245573 w 3443401"/>
              <a:gd name="connsiteY1" fmla="*/ 534908 h 1166147"/>
              <a:gd name="connsiteX2" fmla="*/ 3251612 w 3443401"/>
              <a:gd name="connsiteY2" fmla="*/ 805406 h 1166147"/>
              <a:gd name="connsiteX3" fmla="*/ 3197743 w 3443401"/>
              <a:gd name="connsiteY3" fmla="*/ 990174 h 1166147"/>
              <a:gd name="connsiteX4" fmla="*/ 2811141 w 3443401"/>
              <a:gd name="connsiteY4" fmla="*/ 1157631 h 1166147"/>
              <a:gd name="connsiteX5" fmla="*/ 1910121 w 3443401"/>
              <a:gd name="connsiteY5" fmla="*/ 1071579 h 1166147"/>
              <a:gd name="connsiteX6" fmla="*/ 549814 w 3443401"/>
              <a:gd name="connsiteY6" fmla="*/ 488687 h 1166147"/>
              <a:gd name="connsiteX7" fmla="*/ 2083589 w 3443401"/>
              <a:gd name="connsiteY7" fmla="*/ 301505 h 1166147"/>
              <a:gd name="connsiteX8" fmla="*/ 1777100 w 3443401"/>
              <a:gd name="connsiteY8" fmla="*/ 607507 h 1166147"/>
              <a:gd name="connsiteX9" fmla="*/ 1181641 w 3443401"/>
              <a:gd name="connsiteY9" fmla="*/ 612788 h 1166147"/>
              <a:gd name="connsiteX10" fmla="*/ 790522 w 3443401"/>
              <a:gd name="connsiteY10" fmla="*/ 99516 h 1166147"/>
              <a:gd name="connsiteX11" fmla="*/ 119522 w 3443401"/>
              <a:gd name="connsiteY11" fmla="*/ 2334 h 1166147"/>
              <a:gd name="connsiteX12" fmla="*/ 79765 w 3443401"/>
              <a:gd name="connsiteY12" fmla="*/ 34139 h 1166147"/>
              <a:gd name="connsiteX13" fmla="*/ 47960 w 3443401"/>
              <a:gd name="connsiteY13" fmla="*/ 81847 h 1166147"/>
              <a:gd name="connsiteX14" fmla="*/ 24106 w 3443401"/>
              <a:gd name="connsiteY14" fmla="*/ 161360 h 1166147"/>
              <a:gd name="connsiteX15" fmla="*/ 16155 w 3443401"/>
              <a:gd name="connsiteY15" fmla="*/ 185214 h 1166147"/>
              <a:gd name="connsiteX16" fmla="*/ 252 w 3443401"/>
              <a:gd name="connsiteY16" fmla="*/ 209068 h 1166147"/>
              <a:gd name="connsiteX17" fmla="*/ 103613 w 3443401"/>
              <a:gd name="connsiteY17" fmla="*/ 731123 h 1166147"/>
              <a:gd name="connsiteX0" fmla="*/ 3443401 w 3443401"/>
              <a:gd name="connsiteY0" fmla="*/ 326915 h 1166147"/>
              <a:gd name="connsiteX1" fmla="*/ 3245573 w 3443401"/>
              <a:gd name="connsiteY1" fmla="*/ 534908 h 1166147"/>
              <a:gd name="connsiteX2" fmla="*/ 3251612 w 3443401"/>
              <a:gd name="connsiteY2" fmla="*/ 805406 h 1166147"/>
              <a:gd name="connsiteX3" fmla="*/ 3197743 w 3443401"/>
              <a:gd name="connsiteY3" fmla="*/ 990174 h 1166147"/>
              <a:gd name="connsiteX4" fmla="*/ 2811141 w 3443401"/>
              <a:gd name="connsiteY4" fmla="*/ 1157631 h 1166147"/>
              <a:gd name="connsiteX5" fmla="*/ 1910121 w 3443401"/>
              <a:gd name="connsiteY5" fmla="*/ 1071579 h 1166147"/>
              <a:gd name="connsiteX6" fmla="*/ 549814 w 3443401"/>
              <a:gd name="connsiteY6" fmla="*/ 488687 h 1166147"/>
              <a:gd name="connsiteX7" fmla="*/ 1337496 w 3443401"/>
              <a:gd name="connsiteY7" fmla="*/ 166809 h 1166147"/>
              <a:gd name="connsiteX8" fmla="*/ 2083589 w 3443401"/>
              <a:gd name="connsiteY8" fmla="*/ 301505 h 1166147"/>
              <a:gd name="connsiteX9" fmla="*/ 1777100 w 3443401"/>
              <a:gd name="connsiteY9" fmla="*/ 607507 h 1166147"/>
              <a:gd name="connsiteX10" fmla="*/ 1181641 w 3443401"/>
              <a:gd name="connsiteY10" fmla="*/ 612788 h 1166147"/>
              <a:gd name="connsiteX11" fmla="*/ 790522 w 3443401"/>
              <a:gd name="connsiteY11" fmla="*/ 99516 h 1166147"/>
              <a:gd name="connsiteX12" fmla="*/ 119522 w 3443401"/>
              <a:gd name="connsiteY12" fmla="*/ 2334 h 1166147"/>
              <a:gd name="connsiteX13" fmla="*/ 79765 w 3443401"/>
              <a:gd name="connsiteY13" fmla="*/ 34139 h 1166147"/>
              <a:gd name="connsiteX14" fmla="*/ 47960 w 3443401"/>
              <a:gd name="connsiteY14" fmla="*/ 81847 h 1166147"/>
              <a:gd name="connsiteX15" fmla="*/ 24106 w 3443401"/>
              <a:gd name="connsiteY15" fmla="*/ 161360 h 1166147"/>
              <a:gd name="connsiteX16" fmla="*/ 16155 w 3443401"/>
              <a:gd name="connsiteY16" fmla="*/ 185214 h 1166147"/>
              <a:gd name="connsiteX17" fmla="*/ 252 w 3443401"/>
              <a:gd name="connsiteY17" fmla="*/ 209068 h 1166147"/>
              <a:gd name="connsiteX18" fmla="*/ 103613 w 3443401"/>
              <a:gd name="connsiteY18" fmla="*/ 731123 h 1166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443401" h="1166147">
                <a:moveTo>
                  <a:pt x="3443401" y="326915"/>
                </a:moveTo>
                <a:cubicBezTo>
                  <a:pt x="3432799" y="340167"/>
                  <a:pt x="3277538" y="455160"/>
                  <a:pt x="3245573" y="534908"/>
                </a:cubicBezTo>
                <a:cubicBezTo>
                  <a:pt x="3213608" y="614657"/>
                  <a:pt x="3259584" y="729528"/>
                  <a:pt x="3251612" y="805406"/>
                </a:cubicBezTo>
                <a:cubicBezTo>
                  <a:pt x="3243640" y="881284"/>
                  <a:pt x="3271155" y="931470"/>
                  <a:pt x="3197743" y="990174"/>
                </a:cubicBezTo>
                <a:cubicBezTo>
                  <a:pt x="3124331" y="1048878"/>
                  <a:pt x="3025745" y="1144064"/>
                  <a:pt x="2811141" y="1157631"/>
                </a:cubicBezTo>
                <a:cubicBezTo>
                  <a:pt x="2596537" y="1171198"/>
                  <a:pt x="2287009" y="1183070"/>
                  <a:pt x="1910121" y="1071579"/>
                </a:cubicBezTo>
                <a:cubicBezTo>
                  <a:pt x="1533233" y="960088"/>
                  <a:pt x="645252" y="639482"/>
                  <a:pt x="549814" y="488687"/>
                </a:cubicBezTo>
                <a:cubicBezTo>
                  <a:pt x="454377" y="337892"/>
                  <a:pt x="1081867" y="198006"/>
                  <a:pt x="1337496" y="166809"/>
                </a:cubicBezTo>
                <a:cubicBezTo>
                  <a:pt x="1593125" y="135612"/>
                  <a:pt x="2007558" y="257759"/>
                  <a:pt x="2083589" y="301505"/>
                </a:cubicBezTo>
                <a:cubicBezTo>
                  <a:pt x="2025279" y="304155"/>
                  <a:pt x="1927425" y="555627"/>
                  <a:pt x="1777100" y="607507"/>
                </a:cubicBezTo>
                <a:cubicBezTo>
                  <a:pt x="1626775" y="659388"/>
                  <a:pt x="1282800" y="576660"/>
                  <a:pt x="1181641" y="612788"/>
                </a:cubicBezTo>
                <a:cubicBezTo>
                  <a:pt x="1131283" y="652545"/>
                  <a:pt x="967542" y="201258"/>
                  <a:pt x="790522" y="99516"/>
                </a:cubicBezTo>
                <a:cubicBezTo>
                  <a:pt x="613502" y="-2226"/>
                  <a:pt x="237982" y="13230"/>
                  <a:pt x="119522" y="2334"/>
                </a:cubicBezTo>
                <a:cubicBezTo>
                  <a:pt x="1063" y="-8562"/>
                  <a:pt x="91118" y="21524"/>
                  <a:pt x="79765" y="34139"/>
                </a:cubicBezTo>
                <a:cubicBezTo>
                  <a:pt x="66979" y="48345"/>
                  <a:pt x="56507" y="64752"/>
                  <a:pt x="47960" y="81847"/>
                </a:cubicBezTo>
                <a:cubicBezTo>
                  <a:pt x="35361" y="107044"/>
                  <a:pt x="31715" y="134726"/>
                  <a:pt x="24106" y="161360"/>
                </a:cubicBezTo>
                <a:cubicBezTo>
                  <a:pt x="21804" y="169419"/>
                  <a:pt x="19903" y="177717"/>
                  <a:pt x="16155" y="185214"/>
                </a:cubicBezTo>
                <a:cubicBezTo>
                  <a:pt x="11881" y="193761"/>
                  <a:pt x="2126" y="199697"/>
                  <a:pt x="252" y="209068"/>
                </a:cubicBezTo>
                <a:cubicBezTo>
                  <a:pt x="-6007" y="240364"/>
                  <a:pt x="106263" y="699318"/>
                  <a:pt x="103613" y="731123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orme libre : forme 31">
            <a:extLst>
              <a:ext uri="{FF2B5EF4-FFF2-40B4-BE49-F238E27FC236}">
                <a16:creationId xmlns:a16="http://schemas.microsoft.com/office/drawing/2014/main" id="{B4DB5757-7D49-B420-7F9B-0941A49CB352}"/>
              </a:ext>
            </a:extLst>
          </p:cNvPr>
          <p:cNvSpPr/>
          <p:nvPr/>
        </p:nvSpPr>
        <p:spPr>
          <a:xfrm>
            <a:off x="3913948" y="4030098"/>
            <a:ext cx="1332930" cy="799011"/>
          </a:xfrm>
          <a:custGeom>
            <a:avLst/>
            <a:gdLst>
              <a:gd name="connsiteX0" fmla="*/ 1397000 w 1397000"/>
              <a:gd name="connsiteY0" fmla="*/ 0 h 800100"/>
              <a:gd name="connsiteX1" fmla="*/ 914400 w 1397000"/>
              <a:gd name="connsiteY1" fmla="*/ 254000 h 800100"/>
              <a:gd name="connsiteX2" fmla="*/ 787400 w 1397000"/>
              <a:gd name="connsiteY2" fmla="*/ 279400 h 800100"/>
              <a:gd name="connsiteX3" fmla="*/ 444500 w 1397000"/>
              <a:gd name="connsiteY3" fmla="*/ 342900 h 800100"/>
              <a:gd name="connsiteX4" fmla="*/ 304800 w 1397000"/>
              <a:gd name="connsiteY4" fmla="*/ 381000 h 800100"/>
              <a:gd name="connsiteX5" fmla="*/ 177800 w 1397000"/>
              <a:gd name="connsiteY5" fmla="*/ 457200 h 800100"/>
              <a:gd name="connsiteX6" fmla="*/ 76200 w 1397000"/>
              <a:gd name="connsiteY6" fmla="*/ 508000 h 800100"/>
              <a:gd name="connsiteX7" fmla="*/ 38100 w 1397000"/>
              <a:gd name="connsiteY7" fmla="*/ 571500 h 800100"/>
              <a:gd name="connsiteX8" fmla="*/ 0 w 1397000"/>
              <a:gd name="connsiteY8" fmla="*/ 711200 h 800100"/>
              <a:gd name="connsiteX9" fmla="*/ 12700 w 1397000"/>
              <a:gd name="connsiteY9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97000" h="800100">
                <a:moveTo>
                  <a:pt x="1397000" y="0"/>
                </a:moveTo>
                <a:cubicBezTo>
                  <a:pt x="1235190" y="94389"/>
                  <a:pt x="1091393" y="195002"/>
                  <a:pt x="914400" y="254000"/>
                </a:cubicBezTo>
                <a:cubicBezTo>
                  <a:pt x="873444" y="267652"/>
                  <a:pt x="829498" y="269832"/>
                  <a:pt x="787400" y="279400"/>
                </a:cubicBezTo>
                <a:cubicBezTo>
                  <a:pt x="520944" y="339958"/>
                  <a:pt x="750408" y="302112"/>
                  <a:pt x="444500" y="342900"/>
                </a:cubicBezTo>
                <a:cubicBezTo>
                  <a:pt x="397933" y="355600"/>
                  <a:pt x="349165" y="361987"/>
                  <a:pt x="304800" y="381000"/>
                </a:cubicBezTo>
                <a:cubicBezTo>
                  <a:pt x="259423" y="400447"/>
                  <a:pt x="220956" y="433224"/>
                  <a:pt x="177800" y="457200"/>
                </a:cubicBezTo>
                <a:cubicBezTo>
                  <a:pt x="144701" y="475588"/>
                  <a:pt x="110067" y="491067"/>
                  <a:pt x="76200" y="508000"/>
                </a:cubicBezTo>
                <a:cubicBezTo>
                  <a:pt x="63500" y="529167"/>
                  <a:pt x="49139" y="549422"/>
                  <a:pt x="38100" y="571500"/>
                </a:cubicBezTo>
                <a:cubicBezTo>
                  <a:pt x="17698" y="612304"/>
                  <a:pt x="0" y="665155"/>
                  <a:pt x="0" y="711200"/>
                </a:cubicBezTo>
                <a:cubicBezTo>
                  <a:pt x="0" y="741134"/>
                  <a:pt x="8467" y="770467"/>
                  <a:pt x="12700" y="800100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orme libre : forme 32">
            <a:extLst>
              <a:ext uri="{FF2B5EF4-FFF2-40B4-BE49-F238E27FC236}">
                <a16:creationId xmlns:a16="http://schemas.microsoft.com/office/drawing/2014/main" id="{0164E260-54DD-7FD2-929F-47C99E33BADE}"/>
              </a:ext>
            </a:extLst>
          </p:cNvPr>
          <p:cNvSpPr/>
          <p:nvPr/>
        </p:nvSpPr>
        <p:spPr>
          <a:xfrm rot="10800000">
            <a:off x="1111577" y="7856475"/>
            <a:ext cx="2217751" cy="724544"/>
          </a:xfrm>
          <a:custGeom>
            <a:avLst/>
            <a:gdLst>
              <a:gd name="connsiteX0" fmla="*/ 1397000 w 1397000"/>
              <a:gd name="connsiteY0" fmla="*/ 0 h 800100"/>
              <a:gd name="connsiteX1" fmla="*/ 914400 w 1397000"/>
              <a:gd name="connsiteY1" fmla="*/ 254000 h 800100"/>
              <a:gd name="connsiteX2" fmla="*/ 787400 w 1397000"/>
              <a:gd name="connsiteY2" fmla="*/ 279400 h 800100"/>
              <a:gd name="connsiteX3" fmla="*/ 444500 w 1397000"/>
              <a:gd name="connsiteY3" fmla="*/ 342900 h 800100"/>
              <a:gd name="connsiteX4" fmla="*/ 304800 w 1397000"/>
              <a:gd name="connsiteY4" fmla="*/ 381000 h 800100"/>
              <a:gd name="connsiteX5" fmla="*/ 177800 w 1397000"/>
              <a:gd name="connsiteY5" fmla="*/ 457200 h 800100"/>
              <a:gd name="connsiteX6" fmla="*/ 76200 w 1397000"/>
              <a:gd name="connsiteY6" fmla="*/ 508000 h 800100"/>
              <a:gd name="connsiteX7" fmla="*/ 38100 w 1397000"/>
              <a:gd name="connsiteY7" fmla="*/ 571500 h 800100"/>
              <a:gd name="connsiteX8" fmla="*/ 0 w 1397000"/>
              <a:gd name="connsiteY8" fmla="*/ 711200 h 800100"/>
              <a:gd name="connsiteX9" fmla="*/ 12700 w 1397000"/>
              <a:gd name="connsiteY9" fmla="*/ 800100 h 800100"/>
              <a:gd name="connsiteX0" fmla="*/ 1697876 w 1697876"/>
              <a:gd name="connsiteY0" fmla="*/ 512506 h 576061"/>
              <a:gd name="connsiteX1" fmla="*/ 914400 w 1697876"/>
              <a:gd name="connsiteY1" fmla="*/ 29961 h 576061"/>
              <a:gd name="connsiteX2" fmla="*/ 787400 w 1697876"/>
              <a:gd name="connsiteY2" fmla="*/ 55361 h 576061"/>
              <a:gd name="connsiteX3" fmla="*/ 444500 w 1697876"/>
              <a:gd name="connsiteY3" fmla="*/ 118861 h 576061"/>
              <a:gd name="connsiteX4" fmla="*/ 304800 w 1697876"/>
              <a:gd name="connsiteY4" fmla="*/ 156961 h 576061"/>
              <a:gd name="connsiteX5" fmla="*/ 177800 w 1697876"/>
              <a:gd name="connsiteY5" fmla="*/ 233161 h 576061"/>
              <a:gd name="connsiteX6" fmla="*/ 76200 w 1697876"/>
              <a:gd name="connsiteY6" fmla="*/ 283961 h 576061"/>
              <a:gd name="connsiteX7" fmla="*/ 38100 w 1697876"/>
              <a:gd name="connsiteY7" fmla="*/ 347461 h 576061"/>
              <a:gd name="connsiteX8" fmla="*/ 0 w 1697876"/>
              <a:gd name="connsiteY8" fmla="*/ 487161 h 576061"/>
              <a:gd name="connsiteX9" fmla="*/ 12700 w 1697876"/>
              <a:gd name="connsiteY9" fmla="*/ 576061 h 576061"/>
              <a:gd name="connsiteX0" fmla="*/ 2122845 w 2122845"/>
              <a:gd name="connsiteY0" fmla="*/ 512506 h 524302"/>
              <a:gd name="connsiteX1" fmla="*/ 1339369 w 2122845"/>
              <a:gd name="connsiteY1" fmla="*/ 29961 h 524302"/>
              <a:gd name="connsiteX2" fmla="*/ 1212369 w 2122845"/>
              <a:gd name="connsiteY2" fmla="*/ 55361 h 524302"/>
              <a:gd name="connsiteX3" fmla="*/ 869469 w 2122845"/>
              <a:gd name="connsiteY3" fmla="*/ 118861 h 524302"/>
              <a:gd name="connsiteX4" fmla="*/ 729769 w 2122845"/>
              <a:gd name="connsiteY4" fmla="*/ 156961 h 524302"/>
              <a:gd name="connsiteX5" fmla="*/ 602769 w 2122845"/>
              <a:gd name="connsiteY5" fmla="*/ 233161 h 524302"/>
              <a:gd name="connsiteX6" fmla="*/ 501169 w 2122845"/>
              <a:gd name="connsiteY6" fmla="*/ 283961 h 524302"/>
              <a:gd name="connsiteX7" fmla="*/ 463069 w 2122845"/>
              <a:gd name="connsiteY7" fmla="*/ 347461 h 524302"/>
              <a:gd name="connsiteX8" fmla="*/ 424969 w 2122845"/>
              <a:gd name="connsiteY8" fmla="*/ 487161 h 524302"/>
              <a:gd name="connsiteX9" fmla="*/ 31 w 2122845"/>
              <a:gd name="connsiteY9" fmla="*/ 428752 h 524302"/>
              <a:gd name="connsiteX0" fmla="*/ 2122860 w 2122860"/>
              <a:gd name="connsiteY0" fmla="*/ 512506 h 524302"/>
              <a:gd name="connsiteX1" fmla="*/ 1339384 w 2122860"/>
              <a:gd name="connsiteY1" fmla="*/ 29961 h 524302"/>
              <a:gd name="connsiteX2" fmla="*/ 1212384 w 2122860"/>
              <a:gd name="connsiteY2" fmla="*/ 55361 h 524302"/>
              <a:gd name="connsiteX3" fmla="*/ 869484 w 2122860"/>
              <a:gd name="connsiteY3" fmla="*/ 118861 h 524302"/>
              <a:gd name="connsiteX4" fmla="*/ 729784 w 2122860"/>
              <a:gd name="connsiteY4" fmla="*/ 156961 h 524302"/>
              <a:gd name="connsiteX5" fmla="*/ 602784 w 2122860"/>
              <a:gd name="connsiteY5" fmla="*/ 233161 h 524302"/>
              <a:gd name="connsiteX6" fmla="*/ 501184 w 2122860"/>
              <a:gd name="connsiteY6" fmla="*/ 283961 h 524302"/>
              <a:gd name="connsiteX7" fmla="*/ 463084 w 2122860"/>
              <a:gd name="connsiteY7" fmla="*/ 347461 h 524302"/>
              <a:gd name="connsiteX8" fmla="*/ 279105 w 2122860"/>
              <a:gd name="connsiteY8" fmla="*/ 5952 h 524302"/>
              <a:gd name="connsiteX9" fmla="*/ 46 w 2122860"/>
              <a:gd name="connsiteY9" fmla="*/ 428752 h 524302"/>
              <a:gd name="connsiteX0" fmla="*/ 2122860 w 2122860"/>
              <a:gd name="connsiteY0" fmla="*/ 542325 h 554121"/>
              <a:gd name="connsiteX1" fmla="*/ 1339384 w 2122860"/>
              <a:gd name="connsiteY1" fmla="*/ 59780 h 554121"/>
              <a:gd name="connsiteX2" fmla="*/ 1212384 w 2122860"/>
              <a:gd name="connsiteY2" fmla="*/ 85180 h 554121"/>
              <a:gd name="connsiteX3" fmla="*/ 869484 w 2122860"/>
              <a:gd name="connsiteY3" fmla="*/ 148680 h 554121"/>
              <a:gd name="connsiteX4" fmla="*/ 729784 w 2122860"/>
              <a:gd name="connsiteY4" fmla="*/ 186780 h 554121"/>
              <a:gd name="connsiteX5" fmla="*/ 602784 w 2122860"/>
              <a:gd name="connsiteY5" fmla="*/ 262980 h 554121"/>
              <a:gd name="connsiteX6" fmla="*/ 501184 w 2122860"/>
              <a:gd name="connsiteY6" fmla="*/ 313780 h 554121"/>
              <a:gd name="connsiteX7" fmla="*/ 490437 w 2122860"/>
              <a:gd name="connsiteY7" fmla="*/ 33560 h 554121"/>
              <a:gd name="connsiteX8" fmla="*/ 279105 w 2122860"/>
              <a:gd name="connsiteY8" fmla="*/ 35771 h 554121"/>
              <a:gd name="connsiteX9" fmla="*/ 46 w 2122860"/>
              <a:gd name="connsiteY9" fmla="*/ 458571 h 554121"/>
              <a:gd name="connsiteX0" fmla="*/ 2122860 w 2122860"/>
              <a:gd name="connsiteY0" fmla="*/ 542325 h 560302"/>
              <a:gd name="connsiteX1" fmla="*/ 1567320 w 2122860"/>
              <a:gd name="connsiteY1" fmla="*/ 256192 h 560302"/>
              <a:gd name="connsiteX2" fmla="*/ 1212384 w 2122860"/>
              <a:gd name="connsiteY2" fmla="*/ 85180 h 560302"/>
              <a:gd name="connsiteX3" fmla="*/ 869484 w 2122860"/>
              <a:gd name="connsiteY3" fmla="*/ 148680 h 560302"/>
              <a:gd name="connsiteX4" fmla="*/ 729784 w 2122860"/>
              <a:gd name="connsiteY4" fmla="*/ 186780 h 560302"/>
              <a:gd name="connsiteX5" fmla="*/ 602784 w 2122860"/>
              <a:gd name="connsiteY5" fmla="*/ 262980 h 560302"/>
              <a:gd name="connsiteX6" fmla="*/ 501184 w 2122860"/>
              <a:gd name="connsiteY6" fmla="*/ 313780 h 560302"/>
              <a:gd name="connsiteX7" fmla="*/ 490437 w 2122860"/>
              <a:gd name="connsiteY7" fmla="*/ 33560 h 560302"/>
              <a:gd name="connsiteX8" fmla="*/ 279105 w 2122860"/>
              <a:gd name="connsiteY8" fmla="*/ 35771 h 560302"/>
              <a:gd name="connsiteX9" fmla="*/ 46 w 2122860"/>
              <a:gd name="connsiteY9" fmla="*/ 458571 h 560302"/>
              <a:gd name="connsiteX0" fmla="*/ 2122860 w 2122860"/>
              <a:gd name="connsiteY0" fmla="*/ 542325 h 557954"/>
              <a:gd name="connsiteX1" fmla="*/ 1567320 w 2122860"/>
              <a:gd name="connsiteY1" fmla="*/ 256192 h 557954"/>
              <a:gd name="connsiteX2" fmla="*/ 1257971 w 2122860"/>
              <a:gd name="connsiteY2" fmla="*/ 438721 h 557954"/>
              <a:gd name="connsiteX3" fmla="*/ 869484 w 2122860"/>
              <a:gd name="connsiteY3" fmla="*/ 148680 h 557954"/>
              <a:gd name="connsiteX4" fmla="*/ 729784 w 2122860"/>
              <a:gd name="connsiteY4" fmla="*/ 186780 h 557954"/>
              <a:gd name="connsiteX5" fmla="*/ 602784 w 2122860"/>
              <a:gd name="connsiteY5" fmla="*/ 262980 h 557954"/>
              <a:gd name="connsiteX6" fmla="*/ 501184 w 2122860"/>
              <a:gd name="connsiteY6" fmla="*/ 313780 h 557954"/>
              <a:gd name="connsiteX7" fmla="*/ 490437 w 2122860"/>
              <a:gd name="connsiteY7" fmla="*/ 33560 h 557954"/>
              <a:gd name="connsiteX8" fmla="*/ 279105 w 2122860"/>
              <a:gd name="connsiteY8" fmla="*/ 35771 h 557954"/>
              <a:gd name="connsiteX9" fmla="*/ 46 w 2122860"/>
              <a:gd name="connsiteY9" fmla="*/ 458571 h 557954"/>
              <a:gd name="connsiteX0" fmla="*/ 2122860 w 2122860"/>
              <a:gd name="connsiteY0" fmla="*/ 542325 h 557954"/>
              <a:gd name="connsiteX1" fmla="*/ 1567320 w 2122860"/>
              <a:gd name="connsiteY1" fmla="*/ 256192 h 557954"/>
              <a:gd name="connsiteX2" fmla="*/ 1257971 w 2122860"/>
              <a:gd name="connsiteY2" fmla="*/ 438721 h 557954"/>
              <a:gd name="connsiteX3" fmla="*/ 833015 w 2122860"/>
              <a:gd name="connsiteY3" fmla="*/ 443298 h 557954"/>
              <a:gd name="connsiteX4" fmla="*/ 729784 w 2122860"/>
              <a:gd name="connsiteY4" fmla="*/ 186780 h 557954"/>
              <a:gd name="connsiteX5" fmla="*/ 602784 w 2122860"/>
              <a:gd name="connsiteY5" fmla="*/ 262980 h 557954"/>
              <a:gd name="connsiteX6" fmla="*/ 501184 w 2122860"/>
              <a:gd name="connsiteY6" fmla="*/ 313780 h 557954"/>
              <a:gd name="connsiteX7" fmla="*/ 490437 w 2122860"/>
              <a:gd name="connsiteY7" fmla="*/ 33560 h 557954"/>
              <a:gd name="connsiteX8" fmla="*/ 279105 w 2122860"/>
              <a:gd name="connsiteY8" fmla="*/ 35771 h 557954"/>
              <a:gd name="connsiteX9" fmla="*/ 46 w 2122860"/>
              <a:gd name="connsiteY9" fmla="*/ 458571 h 557954"/>
              <a:gd name="connsiteX0" fmla="*/ 2122860 w 2122860"/>
              <a:gd name="connsiteY0" fmla="*/ 622771 h 638400"/>
              <a:gd name="connsiteX1" fmla="*/ 1567320 w 2122860"/>
              <a:gd name="connsiteY1" fmla="*/ 336638 h 638400"/>
              <a:gd name="connsiteX2" fmla="*/ 1257971 w 2122860"/>
              <a:gd name="connsiteY2" fmla="*/ 519167 h 638400"/>
              <a:gd name="connsiteX3" fmla="*/ 833015 w 2122860"/>
              <a:gd name="connsiteY3" fmla="*/ 523744 h 638400"/>
              <a:gd name="connsiteX4" fmla="*/ 985073 w 2122860"/>
              <a:gd name="connsiteY4" fmla="*/ 2070 h 638400"/>
              <a:gd name="connsiteX5" fmla="*/ 602784 w 2122860"/>
              <a:gd name="connsiteY5" fmla="*/ 343426 h 638400"/>
              <a:gd name="connsiteX6" fmla="*/ 501184 w 2122860"/>
              <a:gd name="connsiteY6" fmla="*/ 394226 h 638400"/>
              <a:gd name="connsiteX7" fmla="*/ 490437 w 2122860"/>
              <a:gd name="connsiteY7" fmla="*/ 114006 h 638400"/>
              <a:gd name="connsiteX8" fmla="*/ 279105 w 2122860"/>
              <a:gd name="connsiteY8" fmla="*/ 116217 h 638400"/>
              <a:gd name="connsiteX9" fmla="*/ 46 w 2122860"/>
              <a:gd name="connsiteY9" fmla="*/ 539017 h 638400"/>
              <a:gd name="connsiteX0" fmla="*/ 2122860 w 2122860"/>
              <a:gd name="connsiteY0" fmla="*/ 684669 h 700298"/>
              <a:gd name="connsiteX1" fmla="*/ 1567320 w 2122860"/>
              <a:gd name="connsiteY1" fmla="*/ 398536 h 700298"/>
              <a:gd name="connsiteX2" fmla="*/ 1257971 w 2122860"/>
              <a:gd name="connsiteY2" fmla="*/ 581065 h 700298"/>
              <a:gd name="connsiteX3" fmla="*/ 833015 w 2122860"/>
              <a:gd name="connsiteY3" fmla="*/ 585642 h 700298"/>
              <a:gd name="connsiteX4" fmla="*/ 985073 w 2122860"/>
              <a:gd name="connsiteY4" fmla="*/ 63968 h 700298"/>
              <a:gd name="connsiteX5" fmla="*/ 693958 w 2122860"/>
              <a:gd name="connsiteY5" fmla="*/ 51783 h 700298"/>
              <a:gd name="connsiteX6" fmla="*/ 501184 w 2122860"/>
              <a:gd name="connsiteY6" fmla="*/ 456124 h 700298"/>
              <a:gd name="connsiteX7" fmla="*/ 490437 w 2122860"/>
              <a:gd name="connsiteY7" fmla="*/ 175904 h 700298"/>
              <a:gd name="connsiteX8" fmla="*/ 279105 w 2122860"/>
              <a:gd name="connsiteY8" fmla="*/ 178115 h 700298"/>
              <a:gd name="connsiteX9" fmla="*/ 46 w 2122860"/>
              <a:gd name="connsiteY9" fmla="*/ 600915 h 700298"/>
              <a:gd name="connsiteX0" fmla="*/ 2122860 w 2122860"/>
              <a:gd name="connsiteY0" fmla="*/ 731400 h 747029"/>
              <a:gd name="connsiteX1" fmla="*/ 1567320 w 2122860"/>
              <a:gd name="connsiteY1" fmla="*/ 445267 h 747029"/>
              <a:gd name="connsiteX2" fmla="*/ 1257971 w 2122860"/>
              <a:gd name="connsiteY2" fmla="*/ 627796 h 747029"/>
              <a:gd name="connsiteX3" fmla="*/ 833015 w 2122860"/>
              <a:gd name="connsiteY3" fmla="*/ 632373 h 747029"/>
              <a:gd name="connsiteX4" fmla="*/ 985073 w 2122860"/>
              <a:gd name="connsiteY4" fmla="*/ 110699 h 747029"/>
              <a:gd name="connsiteX5" fmla="*/ 693958 w 2122860"/>
              <a:gd name="connsiteY5" fmla="*/ 98514 h 747029"/>
              <a:gd name="connsiteX6" fmla="*/ 382657 w 2122860"/>
              <a:gd name="connsiteY6" fmla="*/ 2005 h 747029"/>
              <a:gd name="connsiteX7" fmla="*/ 490437 w 2122860"/>
              <a:gd name="connsiteY7" fmla="*/ 222635 h 747029"/>
              <a:gd name="connsiteX8" fmla="*/ 279105 w 2122860"/>
              <a:gd name="connsiteY8" fmla="*/ 224846 h 747029"/>
              <a:gd name="connsiteX9" fmla="*/ 46 w 2122860"/>
              <a:gd name="connsiteY9" fmla="*/ 647646 h 747029"/>
              <a:gd name="connsiteX0" fmla="*/ 2122860 w 2122860"/>
              <a:gd name="connsiteY0" fmla="*/ 731400 h 747029"/>
              <a:gd name="connsiteX1" fmla="*/ 1567320 w 2122860"/>
              <a:gd name="connsiteY1" fmla="*/ 445267 h 747029"/>
              <a:gd name="connsiteX2" fmla="*/ 1257971 w 2122860"/>
              <a:gd name="connsiteY2" fmla="*/ 627796 h 747029"/>
              <a:gd name="connsiteX3" fmla="*/ 833015 w 2122860"/>
              <a:gd name="connsiteY3" fmla="*/ 632373 h 747029"/>
              <a:gd name="connsiteX4" fmla="*/ 985073 w 2122860"/>
              <a:gd name="connsiteY4" fmla="*/ 110699 h 747029"/>
              <a:gd name="connsiteX5" fmla="*/ 693958 w 2122860"/>
              <a:gd name="connsiteY5" fmla="*/ 98514 h 747029"/>
              <a:gd name="connsiteX6" fmla="*/ 382657 w 2122860"/>
              <a:gd name="connsiteY6" fmla="*/ 2005 h 747029"/>
              <a:gd name="connsiteX7" fmla="*/ 727490 w 2122860"/>
              <a:gd name="connsiteY7" fmla="*/ 595818 h 747029"/>
              <a:gd name="connsiteX8" fmla="*/ 279105 w 2122860"/>
              <a:gd name="connsiteY8" fmla="*/ 224846 h 747029"/>
              <a:gd name="connsiteX9" fmla="*/ 46 w 2122860"/>
              <a:gd name="connsiteY9" fmla="*/ 647646 h 747029"/>
              <a:gd name="connsiteX0" fmla="*/ 2122860 w 2122860"/>
              <a:gd name="connsiteY0" fmla="*/ 731400 h 747029"/>
              <a:gd name="connsiteX1" fmla="*/ 1567320 w 2122860"/>
              <a:gd name="connsiteY1" fmla="*/ 445267 h 747029"/>
              <a:gd name="connsiteX2" fmla="*/ 1257971 w 2122860"/>
              <a:gd name="connsiteY2" fmla="*/ 627796 h 747029"/>
              <a:gd name="connsiteX3" fmla="*/ 833015 w 2122860"/>
              <a:gd name="connsiteY3" fmla="*/ 632373 h 747029"/>
              <a:gd name="connsiteX4" fmla="*/ 985073 w 2122860"/>
              <a:gd name="connsiteY4" fmla="*/ 110699 h 747029"/>
              <a:gd name="connsiteX5" fmla="*/ 693958 w 2122860"/>
              <a:gd name="connsiteY5" fmla="*/ 98514 h 747029"/>
              <a:gd name="connsiteX6" fmla="*/ 382657 w 2122860"/>
              <a:gd name="connsiteY6" fmla="*/ 2005 h 747029"/>
              <a:gd name="connsiteX7" fmla="*/ 836900 w 2122860"/>
              <a:gd name="connsiteY7" fmla="*/ 625279 h 747029"/>
              <a:gd name="connsiteX8" fmla="*/ 279105 w 2122860"/>
              <a:gd name="connsiteY8" fmla="*/ 224846 h 747029"/>
              <a:gd name="connsiteX9" fmla="*/ 46 w 2122860"/>
              <a:gd name="connsiteY9" fmla="*/ 647646 h 747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22860" h="747029">
                <a:moveTo>
                  <a:pt x="2122860" y="731400"/>
                </a:moveTo>
                <a:cubicBezTo>
                  <a:pt x="1961050" y="825789"/>
                  <a:pt x="1711468" y="462534"/>
                  <a:pt x="1567320" y="445267"/>
                </a:cubicBezTo>
                <a:cubicBezTo>
                  <a:pt x="1423172" y="428000"/>
                  <a:pt x="1380355" y="596612"/>
                  <a:pt x="1257971" y="627796"/>
                </a:cubicBezTo>
                <a:cubicBezTo>
                  <a:pt x="1135587" y="658980"/>
                  <a:pt x="1138923" y="591585"/>
                  <a:pt x="833015" y="632373"/>
                </a:cubicBezTo>
                <a:cubicBezTo>
                  <a:pt x="786448" y="645073"/>
                  <a:pt x="1008249" y="199676"/>
                  <a:pt x="985073" y="110699"/>
                </a:cubicBezTo>
                <a:cubicBezTo>
                  <a:pt x="961897" y="21722"/>
                  <a:pt x="794361" y="116630"/>
                  <a:pt x="693958" y="98514"/>
                </a:cubicBezTo>
                <a:cubicBezTo>
                  <a:pt x="593555" y="80398"/>
                  <a:pt x="416524" y="-14928"/>
                  <a:pt x="382657" y="2005"/>
                </a:cubicBezTo>
                <a:cubicBezTo>
                  <a:pt x="369957" y="23172"/>
                  <a:pt x="854159" y="588139"/>
                  <a:pt x="836900" y="625279"/>
                </a:cubicBezTo>
                <a:cubicBezTo>
                  <a:pt x="819641" y="662419"/>
                  <a:pt x="279105" y="178801"/>
                  <a:pt x="279105" y="224846"/>
                </a:cubicBezTo>
                <a:cubicBezTo>
                  <a:pt x="279105" y="254780"/>
                  <a:pt x="-4187" y="618013"/>
                  <a:pt x="46" y="647646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11AE9CA2-7A11-4097-A750-A03F8667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042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87CF2-AF51-8665-D7EF-6528E3B17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orme libre : forme 55">
            <a:extLst>
              <a:ext uri="{FF2B5EF4-FFF2-40B4-BE49-F238E27FC236}">
                <a16:creationId xmlns:a16="http://schemas.microsoft.com/office/drawing/2014/main" id="{72989536-1253-700E-F388-0410F7D76FE1}"/>
              </a:ext>
            </a:extLst>
          </p:cNvPr>
          <p:cNvSpPr/>
          <p:nvPr/>
        </p:nvSpPr>
        <p:spPr>
          <a:xfrm rot="5612795">
            <a:off x="186359" y="-537858"/>
            <a:ext cx="1871090" cy="2595998"/>
          </a:xfrm>
          <a:custGeom>
            <a:avLst/>
            <a:gdLst>
              <a:gd name="connsiteX0" fmla="*/ 30844 w 1850866"/>
              <a:gd name="connsiteY0" fmla="*/ 991306 h 1783148"/>
              <a:gd name="connsiteX1" fmla="*/ 154412 w 1850866"/>
              <a:gd name="connsiteY1" fmla="*/ 1732711 h 1783148"/>
              <a:gd name="connsiteX2" fmla="*/ 1390087 w 1850866"/>
              <a:gd name="connsiteY2" fmla="*/ 1683284 h 1783148"/>
              <a:gd name="connsiteX3" fmla="*/ 1834931 w 1850866"/>
              <a:gd name="connsiteY3" fmla="*/ 1411435 h 1783148"/>
              <a:gd name="connsiteX4" fmla="*/ 1686650 w 1850866"/>
              <a:gd name="connsiteY4" fmla="*/ 1065446 h 1783148"/>
              <a:gd name="connsiteX5" fmla="*/ 1068812 w 1850866"/>
              <a:gd name="connsiteY5" fmla="*/ 941879 h 1783148"/>
              <a:gd name="connsiteX6" fmla="*/ 920531 w 1850866"/>
              <a:gd name="connsiteY6" fmla="*/ 632960 h 1783148"/>
              <a:gd name="connsiteX7" fmla="*/ 586898 w 1850866"/>
              <a:gd name="connsiteY7" fmla="*/ 620603 h 1783148"/>
              <a:gd name="connsiteX8" fmla="*/ 352120 w 1850866"/>
              <a:gd name="connsiteY8" fmla="*/ 138689 h 1783148"/>
              <a:gd name="connsiteX9" fmla="*/ 30844 w 1850866"/>
              <a:gd name="connsiteY9" fmla="*/ 64549 h 1783148"/>
              <a:gd name="connsiteX10" fmla="*/ 30844 w 1850866"/>
              <a:gd name="connsiteY10" fmla="*/ 991306 h 1783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50866" h="1783148">
                <a:moveTo>
                  <a:pt x="30844" y="991306"/>
                </a:moveTo>
                <a:cubicBezTo>
                  <a:pt x="51439" y="1269333"/>
                  <a:pt x="-72129" y="1617381"/>
                  <a:pt x="154412" y="1732711"/>
                </a:cubicBezTo>
                <a:cubicBezTo>
                  <a:pt x="380953" y="1848041"/>
                  <a:pt x="1110001" y="1736830"/>
                  <a:pt x="1390087" y="1683284"/>
                </a:cubicBezTo>
                <a:cubicBezTo>
                  <a:pt x="1670173" y="1629738"/>
                  <a:pt x="1785504" y="1514408"/>
                  <a:pt x="1834931" y="1411435"/>
                </a:cubicBezTo>
                <a:cubicBezTo>
                  <a:pt x="1884358" y="1308462"/>
                  <a:pt x="1814336" y="1143705"/>
                  <a:pt x="1686650" y="1065446"/>
                </a:cubicBezTo>
                <a:cubicBezTo>
                  <a:pt x="1558964" y="987187"/>
                  <a:pt x="1196498" y="1013960"/>
                  <a:pt x="1068812" y="941879"/>
                </a:cubicBezTo>
                <a:cubicBezTo>
                  <a:pt x="941126" y="869798"/>
                  <a:pt x="1000850" y="686506"/>
                  <a:pt x="920531" y="632960"/>
                </a:cubicBezTo>
                <a:cubicBezTo>
                  <a:pt x="840212" y="579414"/>
                  <a:pt x="681633" y="702981"/>
                  <a:pt x="586898" y="620603"/>
                </a:cubicBezTo>
                <a:cubicBezTo>
                  <a:pt x="492163" y="538225"/>
                  <a:pt x="444796" y="231365"/>
                  <a:pt x="352120" y="138689"/>
                </a:cubicBezTo>
                <a:cubicBezTo>
                  <a:pt x="259444" y="46013"/>
                  <a:pt x="88509" y="-77554"/>
                  <a:pt x="30844" y="64549"/>
                </a:cubicBezTo>
                <a:cubicBezTo>
                  <a:pt x="-26821" y="206652"/>
                  <a:pt x="10249" y="713279"/>
                  <a:pt x="30844" y="991306"/>
                </a:cubicBezTo>
                <a:close/>
              </a:path>
            </a:pathLst>
          </a:custGeom>
          <a:solidFill>
            <a:srgbClr val="72D4CF"/>
          </a:solidFill>
          <a:ln>
            <a:solidFill>
              <a:srgbClr val="72D4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F08F702-A21E-49E0-5129-9B166312259A}"/>
              </a:ext>
            </a:extLst>
          </p:cNvPr>
          <p:cNvSpPr txBox="1"/>
          <p:nvPr/>
        </p:nvSpPr>
        <p:spPr>
          <a:xfrm>
            <a:off x="1083940" y="2377879"/>
            <a:ext cx="26372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me connecte à </a:t>
            </a:r>
            <a:r>
              <a:rPr lang="fr-FR" sz="1400" dirty="0">
                <a:latin typeface="Bahnschrift Light SemiCondensed" panose="020B0502040204020203" pitchFamily="34" charset="0"/>
                <a:hlinkClick r:id="rId2"/>
              </a:rPr>
              <a:t>ADUM</a:t>
            </a:r>
            <a:r>
              <a:rPr lang="fr-FR" sz="1400" dirty="0">
                <a:latin typeface="Bahnschrift Light SemiCondensed" panose="020B0502040204020203" pitchFamily="34" charset="0"/>
              </a:rPr>
              <a:t> 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AB6A55C2-AEDA-6A1B-0FF6-FCE667606E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" y="162290"/>
            <a:ext cx="1062052" cy="651215"/>
          </a:xfrm>
          <a:prstGeom prst="rect">
            <a:avLst/>
          </a:prstGeom>
        </p:spPr>
      </p:pic>
      <p:sp>
        <p:nvSpPr>
          <p:cNvPr id="55" name="Forme libre : forme 54">
            <a:extLst>
              <a:ext uri="{FF2B5EF4-FFF2-40B4-BE49-F238E27FC236}">
                <a16:creationId xmlns:a16="http://schemas.microsoft.com/office/drawing/2014/main" id="{2939D3D9-690C-94F3-C1A6-E4A2CEE0F871}"/>
              </a:ext>
            </a:extLst>
          </p:cNvPr>
          <p:cNvSpPr/>
          <p:nvPr/>
        </p:nvSpPr>
        <p:spPr>
          <a:xfrm rot="4302327">
            <a:off x="5331672" y="8121208"/>
            <a:ext cx="2135906" cy="2589950"/>
          </a:xfrm>
          <a:custGeom>
            <a:avLst/>
            <a:gdLst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49306 w 2135906"/>
              <a:gd name="connsiteY12" fmla="*/ 509572 h 2594476"/>
              <a:gd name="connsiteX0" fmla="*/ 538 w 2135906"/>
              <a:gd name="connsiteY0" fmla="*/ 521764 h 2594476"/>
              <a:gd name="connsiteX1" fmla="*/ 110266 w 2135906"/>
              <a:gd name="connsiteY1" fmla="*/ 1192324 h 2594476"/>
              <a:gd name="connsiteX2" fmla="*/ 683290 w 2135906"/>
              <a:gd name="connsiteY2" fmla="*/ 1545892 h 2594476"/>
              <a:gd name="connsiteX3" fmla="*/ 756442 w 2135906"/>
              <a:gd name="connsiteY3" fmla="*/ 2167684 h 2594476"/>
              <a:gd name="connsiteX4" fmla="*/ 975898 w 2135906"/>
              <a:gd name="connsiteY4" fmla="*/ 2484676 h 2594476"/>
              <a:gd name="connsiteX5" fmla="*/ 1353850 w 2135906"/>
              <a:gd name="connsiteY5" fmla="*/ 2594404 h 2594476"/>
              <a:gd name="connsiteX6" fmla="*/ 1853722 w 2135906"/>
              <a:gd name="connsiteY6" fmla="*/ 2496868 h 2594476"/>
              <a:gd name="connsiteX7" fmla="*/ 2085370 w 2135906"/>
              <a:gd name="connsiteY7" fmla="*/ 2240836 h 2594476"/>
              <a:gd name="connsiteX8" fmla="*/ 2134138 w 2135906"/>
              <a:gd name="connsiteY8" fmla="*/ 1948228 h 2594476"/>
              <a:gd name="connsiteX9" fmla="*/ 2048794 w 2135906"/>
              <a:gd name="connsiteY9" fmla="*/ 1265476 h 2594476"/>
              <a:gd name="connsiteX10" fmla="*/ 1463578 w 2135906"/>
              <a:gd name="connsiteY10" fmla="*/ 265732 h 2594476"/>
              <a:gd name="connsiteX11" fmla="*/ 451642 w 2135906"/>
              <a:gd name="connsiteY11" fmla="*/ 9700 h 2594476"/>
              <a:gd name="connsiteX12" fmla="*/ 538 w 2135906"/>
              <a:gd name="connsiteY12" fmla="*/ 533956 h 2594476"/>
              <a:gd name="connsiteX0" fmla="*/ 538 w 2135906"/>
              <a:gd name="connsiteY0" fmla="*/ 517238 h 2589950"/>
              <a:gd name="connsiteX1" fmla="*/ 110266 w 2135906"/>
              <a:gd name="connsiteY1" fmla="*/ 1187798 h 2589950"/>
              <a:gd name="connsiteX2" fmla="*/ 683290 w 2135906"/>
              <a:gd name="connsiteY2" fmla="*/ 1541366 h 2589950"/>
              <a:gd name="connsiteX3" fmla="*/ 756442 w 2135906"/>
              <a:gd name="connsiteY3" fmla="*/ 2163158 h 2589950"/>
              <a:gd name="connsiteX4" fmla="*/ 975898 w 2135906"/>
              <a:gd name="connsiteY4" fmla="*/ 2480150 h 2589950"/>
              <a:gd name="connsiteX5" fmla="*/ 1353850 w 2135906"/>
              <a:gd name="connsiteY5" fmla="*/ 2589878 h 2589950"/>
              <a:gd name="connsiteX6" fmla="*/ 1853722 w 2135906"/>
              <a:gd name="connsiteY6" fmla="*/ 2492342 h 2589950"/>
              <a:gd name="connsiteX7" fmla="*/ 2085370 w 2135906"/>
              <a:gd name="connsiteY7" fmla="*/ 2236310 h 2589950"/>
              <a:gd name="connsiteX8" fmla="*/ 2134138 w 2135906"/>
              <a:gd name="connsiteY8" fmla="*/ 1943702 h 2589950"/>
              <a:gd name="connsiteX9" fmla="*/ 2048794 w 2135906"/>
              <a:gd name="connsiteY9" fmla="*/ 1260950 h 2589950"/>
              <a:gd name="connsiteX10" fmla="*/ 1463578 w 2135906"/>
              <a:gd name="connsiteY10" fmla="*/ 261206 h 2589950"/>
              <a:gd name="connsiteX11" fmla="*/ 451642 w 2135906"/>
              <a:gd name="connsiteY11" fmla="*/ 5174 h 2589950"/>
              <a:gd name="connsiteX12" fmla="*/ 122458 w 2135906"/>
              <a:gd name="connsiteY12" fmla="*/ 163670 h 2589950"/>
              <a:gd name="connsiteX13" fmla="*/ 538 w 2135906"/>
              <a:gd name="connsiteY13" fmla="*/ 529430 h 258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5906" h="2589950">
                <a:moveTo>
                  <a:pt x="538" y="517238"/>
                </a:moveTo>
                <a:cubicBezTo>
                  <a:pt x="-1494" y="767174"/>
                  <a:pt x="-3526" y="1017110"/>
                  <a:pt x="110266" y="1187798"/>
                </a:cubicBezTo>
                <a:cubicBezTo>
                  <a:pt x="224058" y="1358486"/>
                  <a:pt x="575594" y="1378806"/>
                  <a:pt x="683290" y="1541366"/>
                </a:cubicBezTo>
                <a:cubicBezTo>
                  <a:pt x="790986" y="1703926"/>
                  <a:pt x="707674" y="2006694"/>
                  <a:pt x="756442" y="2163158"/>
                </a:cubicBezTo>
                <a:cubicBezTo>
                  <a:pt x="805210" y="2319622"/>
                  <a:pt x="876330" y="2409030"/>
                  <a:pt x="975898" y="2480150"/>
                </a:cubicBezTo>
                <a:cubicBezTo>
                  <a:pt x="1075466" y="2551270"/>
                  <a:pt x="1207546" y="2587846"/>
                  <a:pt x="1353850" y="2589878"/>
                </a:cubicBezTo>
                <a:cubicBezTo>
                  <a:pt x="1500154" y="2591910"/>
                  <a:pt x="1731802" y="2551270"/>
                  <a:pt x="1853722" y="2492342"/>
                </a:cubicBezTo>
                <a:cubicBezTo>
                  <a:pt x="1975642" y="2433414"/>
                  <a:pt x="2038634" y="2327750"/>
                  <a:pt x="2085370" y="2236310"/>
                </a:cubicBezTo>
                <a:cubicBezTo>
                  <a:pt x="2132106" y="2144870"/>
                  <a:pt x="2140234" y="2106262"/>
                  <a:pt x="2134138" y="1943702"/>
                </a:cubicBezTo>
                <a:cubicBezTo>
                  <a:pt x="2128042" y="1781142"/>
                  <a:pt x="2160554" y="1541366"/>
                  <a:pt x="2048794" y="1260950"/>
                </a:cubicBezTo>
                <a:cubicBezTo>
                  <a:pt x="1937034" y="980534"/>
                  <a:pt x="1729770" y="470502"/>
                  <a:pt x="1463578" y="261206"/>
                </a:cubicBezTo>
                <a:cubicBezTo>
                  <a:pt x="1197386" y="51910"/>
                  <a:pt x="687354" y="-21242"/>
                  <a:pt x="451642" y="5174"/>
                </a:cubicBezTo>
                <a:cubicBezTo>
                  <a:pt x="215930" y="31590"/>
                  <a:pt x="197642" y="76294"/>
                  <a:pt x="122458" y="163670"/>
                </a:cubicBezTo>
                <a:cubicBezTo>
                  <a:pt x="47274" y="251046"/>
                  <a:pt x="8666" y="511142"/>
                  <a:pt x="538" y="529430"/>
                </a:cubicBezTo>
              </a:path>
            </a:pathLst>
          </a:custGeom>
          <a:solidFill>
            <a:srgbClr val="FFD966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Forme libre : forme 72">
            <a:extLst>
              <a:ext uri="{FF2B5EF4-FFF2-40B4-BE49-F238E27FC236}">
                <a16:creationId xmlns:a16="http://schemas.microsoft.com/office/drawing/2014/main" id="{5BFF73CC-EA99-C4ED-F4C6-38648329EC22}"/>
              </a:ext>
            </a:extLst>
          </p:cNvPr>
          <p:cNvSpPr/>
          <p:nvPr/>
        </p:nvSpPr>
        <p:spPr>
          <a:xfrm>
            <a:off x="361461" y="1743076"/>
            <a:ext cx="1344004" cy="635276"/>
          </a:xfrm>
          <a:custGeom>
            <a:avLst/>
            <a:gdLst>
              <a:gd name="connsiteX0" fmla="*/ 1381614 w 1381614"/>
              <a:gd name="connsiteY0" fmla="*/ 0 h 657225"/>
              <a:gd name="connsiteX1" fmla="*/ 1286364 w 1381614"/>
              <a:gd name="connsiteY1" fmla="*/ 38100 h 657225"/>
              <a:gd name="connsiteX2" fmla="*/ 1229214 w 1381614"/>
              <a:gd name="connsiteY2" fmla="*/ 57150 h 657225"/>
              <a:gd name="connsiteX3" fmla="*/ 86214 w 1381614"/>
              <a:gd name="connsiteY3" fmla="*/ 123825 h 657225"/>
              <a:gd name="connsiteX4" fmla="*/ 19539 w 1381614"/>
              <a:gd name="connsiteY4" fmla="*/ 152400 h 657225"/>
              <a:gd name="connsiteX5" fmla="*/ 489 w 1381614"/>
              <a:gd name="connsiteY5" fmla="*/ 180975 h 657225"/>
              <a:gd name="connsiteX6" fmla="*/ 114789 w 1381614"/>
              <a:gd name="connsiteY6" fmla="*/ 314325 h 657225"/>
              <a:gd name="connsiteX7" fmla="*/ 171939 w 1381614"/>
              <a:gd name="connsiteY7" fmla="*/ 371475 h 657225"/>
              <a:gd name="connsiteX8" fmla="*/ 181464 w 1381614"/>
              <a:gd name="connsiteY8" fmla="*/ 400050 h 657225"/>
              <a:gd name="connsiteX9" fmla="*/ 162414 w 1381614"/>
              <a:gd name="connsiteY9" fmla="*/ 581025 h 657225"/>
              <a:gd name="connsiteX10" fmla="*/ 190989 w 1381614"/>
              <a:gd name="connsiteY10" fmla="*/ 657225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81614" h="657225">
                <a:moveTo>
                  <a:pt x="1381614" y="0"/>
                </a:moveTo>
                <a:cubicBezTo>
                  <a:pt x="1303391" y="46934"/>
                  <a:pt x="1366760" y="16174"/>
                  <a:pt x="1286364" y="38100"/>
                </a:cubicBezTo>
                <a:cubicBezTo>
                  <a:pt x="1266991" y="43384"/>
                  <a:pt x="1249068" y="54142"/>
                  <a:pt x="1229214" y="57150"/>
                </a:cubicBezTo>
                <a:cubicBezTo>
                  <a:pt x="883444" y="109539"/>
                  <a:pt x="355272" y="112253"/>
                  <a:pt x="86214" y="123825"/>
                </a:cubicBezTo>
                <a:cubicBezTo>
                  <a:pt x="63989" y="133350"/>
                  <a:pt x="39658" y="138987"/>
                  <a:pt x="19539" y="152400"/>
                </a:cubicBezTo>
                <a:cubicBezTo>
                  <a:pt x="10014" y="158750"/>
                  <a:pt x="-2656" y="169968"/>
                  <a:pt x="489" y="180975"/>
                </a:cubicBezTo>
                <a:cubicBezTo>
                  <a:pt x="42767" y="328947"/>
                  <a:pt x="35479" y="254842"/>
                  <a:pt x="114789" y="314325"/>
                </a:cubicBezTo>
                <a:cubicBezTo>
                  <a:pt x="136342" y="330489"/>
                  <a:pt x="171939" y="371475"/>
                  <a:pt x="171939" y="371475"/>
                </a:cubicBezTo>
                <a:cubicBezTo>
                  <a:pt x="175114" y="381000"/>
                  <a:pt x="181464" y="390010"/>
                  <a:pt x="181464" y="400050"/>
                </a:cubicBezTo>
                <a:cubicBezTo>
                  <a:pt x="181464" y="532017"/>
                  <a:pt x="186032" y="510170"/>
                  <a:pt x="162414" y="581025"/>
                </a:cubicBezTo>
                <a:cubicBezTo>
                  <a:pt x="173415" y="647033"/>
                  <a:pt x="158283" y="624519"/>
                  <a:pt x="190989" y="657225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34550C21-DB84-C5B1-F797-40F973ACDBEF}"/>
              </a:ext>
            </a:extLst>
          </p:cNvPr>
          <p:cNvSpPr txBox="1"/>
          <p:nvPr/>
        </p:nvSpPr>
        <p:spPr>
          <a:xfrm>
            <a:off x="1514515" y="410134"/>
            <a:ext cx="5290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/>
            </a:lvl1pPr>
          </a:lstStyle>
          <a:p>
            <a:r>
              <a:rPr lang="fr-FR" sz="2000" b="0" dirty="0">
                <a:latin typeface="Bahnschrift" panose="020B0502040204020203" pitchFamily="34" charset="0"/>
              </a:rPr>
              <a:t>Fiche pratique de Comité de Suivi Individuel (CSI) à l’Université de Poitiers </a:t>
            </a: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840B8FDD-B19B-AB24-DFA3-D0A2C77F132B}"/>
              </a:ext>
            </a:extLst>
          </p:cNvPr>
          <p:cNvGrpSpPr/>
          <p:nvPr/>
        </p:nvGrpSpPr>
        <p:grpSpPr>
          <a:xfrm>
            <a:off x="487941" y="2220207"/>
            <a:ext cx="1050996" cy="875614"/>
            <a:chOff x="567439" y="2462612"/>
            <a:chExt cx="809880" cy="707886"/>
          </a:xfrm>
        </p:grpSpPr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9974CEAA-903C-704D-A44D-BB5A1028901D}"/>
                </a:ext>
              </a:extLst>
            </p:cNvPr>
            <p:cNvSpPr/>
            <p:nvPr/>
          </p:nvSpPr>
          <p:spPr>
            <a:xfrm>
              <a:off x="567439" y="2566720"/>
              <a:ext cx="502541" cy="474536"/>
            </a:xfrm>
            <a:custGeom>
              <a:avLst/>
              <a:gdLst>
                <a:gd name="connsiteX0" fmla="*/ 71438 w 678352"/>
                <a:gd name="connsiteY0" fmla="*/ 75877 h 612835"/>
                <a:gd name="connsiteX1" fmla="*/ 10478 w 678352"/>
                <a:gd name="connsiteY1" fmla="*/ 441637 h 612835"/>
                <a:gd name="connsiteX2" fmla="*/ 242126 w 678352"/>
                <a:gd name="connsiteY2" fmla="*/ 612325 h 612835"/>
                <a:gd name="connsiteX3" fmla="*/ 607886 w 678352"/>
                <a:gd name="connsiteY3" fmla="*/ 478213 h 612835"/>
                <a:gd name="connsiteX4" fmla="*/ 656654 w 678352"/>
                <a:gd name="connsiteY4" fmla="*/ 63685 h 612835"/>
                <a:gd name="connsiteX5" fmla="*/ 351854 w 678352"/>
                <a:gd name="connsiteY5" fmla="*/ 2725 h 612835"/>
                <a:gd name="connsiteX6" fmla="*/ 71438 w 678352"/>
                <a:gd name="connsiteY6" fmla="*/ 75877 h 612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8352" h="612835">
                  <a:moveTo>
                    <a:pt x="71438" y="75877"/>
                  </a:moveTo>
                  <a:cubicBezTo>
                    <a:pt x="14542" y="149029"/>
                    <a:pt x="-17970" y="352229"/>
                    <a:pt x="10478" y="441637"/>
                  </a:cubicBezTo>
                  <a:cubicBezTo>
                    <a:pt x="38926" y="531045"/>
                    <a:pt x="142558" y="606229"/>
                    <a:pt x="242126" y="612325"/>
                  </a:cubicBezTo>
                  <a:cubicBezTo>
                    <a:pt x="341694" y="618421"/>
                    <a:pt x="538798" y="569653"/>
                    <a:pt x="607886" y="478213"/>
                  </a:cubicBezTo>
                  <a:cubicBezTo>
                    <a:pt x="676974" y="386773"/>
                    <a:pt x="699326" y="142933"/>
                    <a:pt x="656654" y="63685"/>
                  </a:cubicBezTo>
                  <a:cubicBezTo>
                    <a:pt x="613982" y="-15563"/>
                    <a:pt x="453454" y="693"/>
                    <a:pt x="351854" y="2725"/>
                  </a:cubicBezTo>
                  <a:cubicBezTo>
                    <a:pt x="250254" y="4757"/>
                    <a:pt x="128334" y="2725"/>
                    <a:pt x="71438" y="75877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>
                <a:solidFill>
                  <a:srgbClr val="B00000"/>
                </a:solidFill>
              </a:endParaRP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F3742675-AB97-1B40-0269-6BEC6831C8B9}"/>
                </a:ext>
              </a:extLst>
            </p:cNvPr>
            <p:cNvSpPr txBox="1"/>
            <p:nvPr/>
          </p:nvSpPr>
          <p:spPr>
            <a:xfrm>
              <a:off x="612758" y="2462612"/>
              <a:ext cx="764561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1.</a:t>
              </a: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052C98A8-1BDB-2E8C-DEC0-5980FEAD2489}"/>
              </a:ext>
            </a:extLst>
          </p:cNvPr>
          <p:cNvGrpSpPr/>
          <p:nvPr/>
        </p:nvGrpSpPr>
        <p:grpSpPr>
          <a:xfrm>
            <a:off x="903779" y="4248178"/>
            <a:ext cx="1075146" cy="796414"/>
            <a:chOff x="3706491" y="2934036"/>
            <a:chExt cx="755719" cy="693646"/>
          </a:xfrm>
        </p:grpSpPr>
        <p:sp>
          <p:nvSpPr>
            <p:cNvPr id="43" name="Forme libre : forme 42">
              <a:extLst>
                <a:ext uri="{FF2B5EF4-FFF2-40B4-BE49-F238E27FC236}">
                  <a16:creationId xmlns:a16="http://schemas.microsoft.com/office/drawing/2014/main" id="{A5E92C2E-E314-4E9C-60C7-5B02E7430D43}"/>
                </a:ext>
              </a:extLst>
            </p:cNvPr>
            <p:cNvSpPr/>
            <p:nvPr/>
          </p:nvSpPr>
          <p:spPr>
            <a:xfrm>
              <a:off x="3706491" y="3014850"/>
              <a:ext cx="442947" cy="50682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2453B151-E7CB-6939-C4D2-F61017C0568D}"/>
                </a:ext>
              </a:extLst>
            </p:cNvPr>
            <p:cNvSpPr txBox="1"/>
            <p:nvPr/>
          </p:nvSpPr>
          <p:spPr>
            <a:xfrm>
              <a:off x="3764805" y="2934036"/>
              <a:ext cx="697405" cy="693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3.</a:t>
              </a:r>
            </a:p>
          </p:txBody>
        </p: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901E25A4-1DA3-4F3A-4F5F-8CF9799C3D95}"/>
              </a:ext>
            </a:extLst>
          </p:cNvPr>
          <p:cNvGrpSpPr/>
          <p:nvPr/>
        </p:nvGrpSpPr>
        <p:grpSpPr>
          <a:xfrm>
            <a:off x="2734916" y="5551558"/>
            <a:ext cx="1109912" cy="991979"/>
            <a:chOff x="102696" y="4086329"/>
            <a:chExt cx="859668" cy="707887"/>
          </a:xfrm>
        </p:grpSpPr>
        <p:sp>
          <p:nvSpPr>
            <p:cNvPr id="48" name="Forme libre : forme 47">
              <a:extLst>
                <a:ext uri="{FF2B5EF4-FFF2-40B4-BE49-F238E27FC236}">
                  <a16:creationId xmlns:a16="http://schemas.microsoft.com/office/drawing/2014/main" id="{A9BF510E-1447-BD38-6DD1-C75B0BED59C7}"/>
                </a:ext>
              </a:extLst>
            </p:cNvPr>
            <p:cNvSpPr/>
            <p:nvPr/>
          </p:nvSpPr>
          <p:spPr>
            <a:xfrm>
              <a:off x="102696" y="4136659"/>
              <a:ext cx="625964" cy="471271"/>
            </a:xfrm>
            <a:custGeom>
              <a:avLst/>
              <a:gdLst>
                <a:gd name="connsiteX0" fmla="*/ 374441 w 704047"/>
                <a:gd name="connsiteY0" fmla="*/ 1279 h 539101"/>
                <a:gd name="connsiteX1" fmla="*/ 215945 w 704047"/>
                <a:gd name="connsiteY1" fmla="*/ 37855 h 539101"/>
                <a:gd name="connsiteX2" fmla="*/ 33065 w 704047"/>
                <a:gd name="connsiteY2" fmla="*/ 159775 h 539101"/>
                <a:gd name="connsiteX3" fmla="*/ 20873 w 704047"/>
                <a:gd name="connsiteY3" fmla="*/ 379231 h 539101"/>
                <a:gd name="connsiteX4" fmla="*/ 252521 w 704047"/>
                <a:gd name="connsiteY4" fmla="*/ 525535 h 539101"/>
                <a:gd name="connsiteX5" fmla="*/ 557321 w 704047"/>
                <a:gd name="connsiteY5" fmla="*/ 513343 h 539101"/>
                <a:gd name="connsiteX6" fmla="*/ 703625 w 704047"/>
                <a:gd name="connsiteY6" fmla="*/ 354847 h 539101"/>
                <a:gd name="connsiteX7" fmla="*/ 593897 w 704047"/>
                <a:gd name="connsiteY7" fmla="*/ 74431 h 539101"/>
                <a:gd name="connsiteX8" fmla="*/ 374441 w 704047"/>
                <a:gd name="connsiteY8" fmla="*/ 1279 h 539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4047" h="539101">
                  <a:moveTo>
                    <a:pt x="374441" y="1279"/>
                  </a:moveTo>
                  <a:cubicBezTo>
                    <a:pt x="311449" y="-4817"/>
                    <a:pt x="272841" y="11439"/>
                    <a:pt x="215945" y="37855"/>
                  </a:cubicBezTo>
                  <a:cubicBezTo>
                    <a:pt x="159049" y="64271"/>
                    <a:pt x="65577" y="102879"/>
                    <a:pt x="33065" y="159775"/>
                  </a:cubicBezTo>
                  <a:cubicBezTo>
                    <a:pt x="553" y="216671"/>
                    <a:pt x="-15703" y="318271"/>
                    <a:pt x="20873" y="379231"/>
                  </a:cubicBezTo>
                  <a:cubicBezTo>
                    <a:pt x="57449" y="440191"/>
                    <a:pt x="163113" y="503183"/>
                    <a:pt x="252521" y="525535"/>
                  </a:cubicBezTo>
                  <a:cubicBezTo>
                    <a:pt x="341929" y="547887"/>
                    <a:pt x="482137" y="541791"/>
                    <a:pt x="557321" y="513343"/>
                  </a:cubicBezTo>
                  <a:cubicBezTo>
                    <a:pt x="632505" y="484895"/>
                    <a:pt x="697529" y="427999"/>
                    <a:pt x="703625" y="354847"/>
                  </a:cubicBezTo>
                  <a:cubicBezTo>
                    <a:pt x="709721" y="281695"/>
                    <a:pt x="648761" y="133359"/>
                    <a:pt x="593897" y="74431"/>
                  </a:cubicBezTo>
                  <a:cubicBezTo>
                    <a:pt x="539033" y="15503"/>
                    <a:pt x="437433" y="7375"/>
                    <a:pt x="374441" y="1279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276CF2E7-DC10-3A1F-9986-463CE7817DA6}"/>
                </a:ext>
              </a:extLst>
            </p:cNvPr>
            <p:cNvSpPr txBox="1"/>
            <p:nvPr/>
          </p:nvSpPr>
          <p:spPr>
            <a:xfrm>
              <a:off x="197803" y="4086329"/>
              <a:ext cx="764561" cy="707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4.</a:t>
              </a:r>
            </a:p>
          </p:txBody>
        </p: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233BE00B-5EAA-FF0E-DFF0-B5B251D1B7AD}"/>
              </a:ext>
            </a:extLst>
          </p:cNvPr>
          <p:cNvSpPr txBox="1"/>
          <p:nvPr/>
        </p:nvSpPr>
        <p:spPr>
          <a:xfrm>
            <a:off x="2417753" y="1443248"/>
            <a:ext cx="3869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>
                <a:solidFill>
                  <a:srgbClr val="B00000"/>
                </a:solidFill>
                <a:latin typeface="Fredoka One" panose="02000000000000000000" pitchFamily="2" charset="0"/>
              </a:defRPr>
            </a:lvl1pPr>
          </a:lstStyle>
          <a:p>
            <a:pPr algn="ctr"/>
            <a:r>
              <a:rPr lang="fr-FR" sz="1600" b="1" dirty="0">
                <a:solidFill>
                  <a:schemeClr val="tx1"/>
                </a:solidFill>
                <a:latin typeface="Bahnschrift" panose="020B0502040204020203" pitchFamily="34" charset="0"/>
              </a:rPr>
              <a:t>En tant qu’École doctorale</a:t>
            </a:r>
          </a:p>
        </p:txBody>
      </p: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4297524F-4DAD-DCD0-D659-D2B12DE489CD}"/>
              </a:ext>
            </a:extLst>
          </p:cNvPr>
          <p:cNvGrpSpPr/>
          <p:nvPr/>
        </p:nvGrpSpPr>
        <p:grpSpPr>
          <a:xfrm>
            <a:off x="1823491" y="1183244"/>
            <a:ext cx="925259" cy="873999"/>
            <a:chOff x="1576642" y="1229183"/>
            <a:chExt cx="925259" cy="873999"/>
          </a:xfrm>
        </p:grpSpPr>
        <p:grpSp>
          <p:nvGrpSpPr>
            <p:cNvPr id="72" name="Groupe 71">
              <a:extLst>
                <a:ext uri="{FF2B5EF4-FFF2-40B4-BE49-F238E27FC236}">
                  <a16:creationId xmlns:a16="http://schemas.microsoft.com/office/drawing/2014/main" id="{E3346A73-FAC9-6B0C-BD90-3C11C3A84F58}"/>
                </a:ext>
              </a:extLst>
            </p:cNvPr>
            <p:cNvGrpSpPr/>
            <p:nvPr/>
          </p:nvGrpSpPr>
          <p:grpSpPr>
            <a:xfrm>
              <a:off x="1576642" y="1363819"/>
              <a:ext cx="925259" cy="739363"/>
              <a:chOff x="4900375" y="1745000"/>
              <a:chExt cx="1132196" cy="922137"/>
            </a:xfrm>
          </p:grpSpPr>
          <p:pic>
            <p:nvPicPr>
              <p:cNvPr id="75" name="Picture 4" descr="Étudiant">
                <a:extLst>
                  <a:ext uri="{FF2B5EF4-FFF2-40B4-BE49-F238E27FC236}">
                    <a16:creationId xmlns:a16="http://schemas.microsoft.com/office/drawing/2014/main" id="{8F7DE142-448C-0121-D16F-7A5EF47239A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00375" y="1745000"/>
                <a:ext cx="539068" cy="539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6" name="Picture 4" descr="professeur ">
                <a:extLst>
                  <a:ext uri="{FF2B5EF4-FFF2-40B4-BE49-F238E27FC236}">
                    <a16:creationId xmlns:a16="http://schemas.microsoft.com/office/drawing/2014/main" id="{7838BA60-6853-33FD-32F9-1856CE3F9B1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93503" y="1939120"/>
                <a:ext cx="539068" cy="539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7" name="Picture 6" descr="flèche vers le bas">
                <a:extLst>
                  <a:ext uri="{FF2B5EF4-FFF2-40B4-BE49-F238E27FC236}">
                    <a16:creationId xmlns:a16="http://schemas.microsoft.com/office/drawing/2014/main" id="{2BA05108-896F-3271-90F1-E7ADAC22E5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798104">
                <a:off x="5163124" y="2279958"/>
                <a:ext cx="387179" cy="38717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4" name="Picture 8" descr="flèche droite">
              <a:extLst>
                <a:ext uri="{FF2B5EF4-FFF2-40B4-BE49-F238E27FC236}">
                  <a16:creationId xmlns:a16="http://schemas.microsoft.com/office/drawing/2014/main" id="{F03B4C5F-5420-8580-72ED-881DB5D5EA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517305" flipV="1">
              <a:off x="1918949" y="1229183"/>
              <a:ext cx="320737" cy="320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F113A17C-EF68-3C4A-6CA1-9C1FC99FF1B1}"/>
              </a:ext>
            </a:extLst>
          </p:cNvPr>
          <p:cNvGrpSpPr/>
          <p:nvPr/>
        </p:nvGrpSpPr>
        <p:grpSpPr>
          <a:xfrm>
            <a:off x="3449515" y="2854100"/>
            <a:ext cx="1152440" cy="848888"/>
            <a:chOff x="3706491" y="2954369"/>
            <a:chExt cx="849651" cy="707886"/>
          </a:xfrm>
        </p:grpSpPr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2134E6F9-1075-4B9E-75A7-959914757415}"/>
                </a:ext>
              </a:extLst>
            </p:cNvPr>
            <p:cNvSpPr/>
            <p:nvPr/>
          </p:nvSpPr>
          <p:spPr>
            <a:xfrm>
              <a:off x="3706491" y="3014850"/>
              <a:ext cx="442947" cy="506820"/>
            </a:xfrm>
            <a:custGeom>
              <a:avLst/>
              <a:gdLst>
                <a:gd name="connsiteX0" fmla="*/ 285137 w 732289"/>
                <a:gd name="connsiteY0" fmla="*/ 5845 h 627977"/>
                <a:gd name="connsiteX1" fmla="*/ 29105 w 732289"/>
                <a:gd name="connsiteY1" fmla="*/ 286261 h 627977"/>
                <a:gd name="connsiteX2" fmla="*/ 41297 w 732289"/>
                <a:gd name="connsiteY2" fmla="*/ 542293 h 627977"/>
                <a:gd name="connsiteX3" fmla="*/ 346097 w 732289"/>
                <a:gd name="connsiteY3" fmla="*/ 627637 h 627977"/>
                <a:gd name="connsiteX4" fmla="*/ 663089 w 732289"/>
                <a:gd name="connsiteY4" fmla="*/ 517909 h 627977"/>
                <a:gd name="connsiteX5" fmla="*/ 699665 w 732289"/>
                <a:gd name="connsiteY5" fmla="*/ 127765 h 627977"/>
                <a:gd name="connsiteX6" fmla="*/ 285137 w 732289"/>
                <a:gd name="connsiteY6" fmla="*/ 5845 h 62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2289" h="627977">
                  <a:moveTo>
                    <a:pt x="285137" y="5845"/>
                  </a:moveTo>
                  <a:cubicBezTo>
                    <a:pt x="173377" y="32261"/>
                    <a:pt x="69745" y="196853"/>
                    <a:pt x="29105" y="286261"/>
                  </a:cubicBezTo>
                  <a:cubicBezTo>
                    <a:pt x="-11535" y="375669"/>
                    <a:pt x="-11535" y="485397"/>
                    <a:pt x="41297" y="542293"/>
                  </a:cubicBezTo>
                  <a:cubicBezTo>
                    <a:pt x="94129" y="599189"/>
                    <a:pt x="242465" y="631701"/>
                    <a:pt x="346097" y="627637"/>
                  </a:cubicBezTo>
                  <a:cubicBezTo>
                    <a:pt x="449729" y="623573"/>
                    <a:pt x="604161" y="601221"/>
                    <a:pt x="663089" y="517909"/>
                  </a:cubicBezTo>
                  <a:cubicBezTo>
                    <a:pt x="722017" y="434597"/>
                    <a:pt x="764689" y="209045"/>
                    <a:pt x="699665" y="127765"/>
                  </a:cubicBezTo>
                  <a:cubicBezTo>
                    <a:pt x="634641" y="46485"/>
                    <a:pt x="396897" y="-20571"/>
                    <a:pt x="285137" y="5845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D254DF01-EB42-9F9A-ABA1-C71F46AA2E18}"/>
                </a:ext>
              </a:extLst>
            </p:cNvPr>
            <p:cNvSpPr txBox="1"/>
            <p:nvPr/>
          </p:nvSpPr>
          <p:spPr>
            <a:xfrm>
              <a:off x="3762222" y="2954369"/>
              <a:ext cx="79392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2.</a:t>
              </a:r>
            </a:p>
          </p:txBody>
        </p:sp>
      </p:grp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B641E973-861C-4BC1-BA9A-E7E1F00C76F7}"/>
              </a:ext>
            </a:extLst>
          </p:cNvPr>
          <p:cNvSpPr/>
          <p:nvPr/>
        </p:nvSpPr>
        <p:spPr>
          <a:xfrm rot="2400385">
            <a:off x="3077490" y="2332135"/>
            <a:ext cx="1724915" cy="892117"/>
          </a:xfrm>
          <a:custGeom>
            <a:avLst/>
            <a:gdLst>
              <a:gd name="connsiteX0" fmla="*/ 0 w 1739900"/>
              <a:gd name="connsiteY0" fmla="*/ 444500 h 457964"/>
              <a:gd name="connsiteX1" fmla="*/ 76200 w 1739900"/>
              <a:gd name="connsiteY1" fmla="*/ 457200 h 457964"/>
              <a:gd name="connsiteX2" fmla="*/ 1016000 w 1739900"/>
              <a:gd name="connsiteY2" fmla="*/ 241300 h 457964"/>
              <a:gd name="connsiteX3" fmla="*/ 1320800 w 1739900"/>
              <a:gd name="connsiteY3" fmla="*/ 88900 h 457964"/>
              <a:gd name="connsiteX4" fmla="*/ 1460500 w 1739900"/>
              <a:gd name="connsiteY4" fmla="*/ 0 h 457964"/>
              <a:gd name="connsiteX5" fmla="*/ 1714500 w 1739900"/>
              <a:gd name="connsiteY5" fmla="*/ 38100 h 457964"/>
              <a:gd name="connsiteX6" fmla="*/ 1739900 w 1739900"/>
              <a:gd name="connsiteY6" fmla="*/ 114300 h 457964"/>
              <a:gd name="connsiteX7" fmla="*/ 1727200 w 1739900"/>
              <a:gd name="connsiteY7" fmla="*/ 203200 h 457964"/>
              <a:gd name="connsiteX8" fmla="*/ 1689100 w 1739900"/>
              <a:gd name="connsiteY8" fmla="*/ 266700 h 457964"/>
              <a:gd name="connsiteX0" fmla="*/ 0 w 1739900"/>
              <a:gd name="connsiteY0" fmla="*/ 444500 h 644344"/>
              <a:gd name="connsiteX1" fmla="*/ 282961 w 1739900"/>
              <a:gd name="connsiteY1" fmla="*/ 644287 h 644344"/>
              <a:gd name="connsiteX2" fmla="*/ 1016000 w 1739900"/>
              <a:gd name="connsiteY2" fmla="*/ 241300 h 644344"/>
              <a:gd name="connsiteX3" fmla="*/ 1320800 w 1739900"/>
              <a:gd name="connsiteY3" fmla="*/ 88900 h 644344"/>
              <a:gd name="connsiteX4" fmla="*/ 1460500 w 1739900"/>
              <a:gd name="connsiteY4" fmla="*/ 0 h 644344"/>
              <a:gd name="connsiteX5" fmla="*/ 1714500 w 1739900"/>
              <a:gd name="connsiteY5" fmla="*/ 38100 h 644344"/>
              <a:gd name="connsiteX6" fmla="*/ 1739900 w 1739900"/>
              <a:gd name="connsiteY6" fmla="*/ 114300 h 644344"/>
              <a:gd name="connsiteX7" fmla="*/ 1727200 w 1739900"/>
              <a:gd name="connsiteY7" fmla="*/ 203200 h 644344"/>
              <a:gd name="connsiteX8" fmla="*/ 1689100 w 1739900"/>
              <a:gd name="connsiteY8" fmla="*/ 266700 h 644344"/>
              <a:gd name="connsiteX0" fmla="*/ 0 w 1724915"/>
              <a:gd name="connsiteY0" fmla="*/ 892026 h 892117"/>
              <a:gd name="connsiteX1" fmla="*/ 267976 w 1724915"/>
              <a:gd name="connsiteY1" fmla="*/ 644287 h 892117"/>
              <a:gd name="connsiteX2" fmla="*/ 1001015 w 1724915"/>
              <a:gd name="connsiteY2" fmla="*/ 241300 h 892117"/>
              <a:gd name="connsiteX3" fmla="*/ 1305815 w 1724915"/>
              <a:gd name="connsiteY3" fmla="*/ 88900 h 892117"/>
              <a:gd name="connsiteX4" fmla="*/ 1445515 w 1724915"/>
              <a:gd name="connsiteY4" fmla="*/ 0 h 892117"/>
              <a:gd name="connsiteX5" fmla="*/ 1699515 w 1724915"/>
              <a:gd name="connsiteY5" fmla="*/ 38100 h 892117"/>
              <a:gd name="connsiteX6" fmla="*/ 1724915 w 1724915"/>
              <a:gd name="connsiteY6" fmla="*/ 114300 h 892117"/>
              <a:gd name="connsiteX7" fmla="*/ 1712215 w 1724915"/>
              <a:gd name="connsiteY7" fmla="*/ 203200 h 892117"/>
              <a:gd name="connsiteX8" fmla="*/ 1674115 w 1724915"/>
              <a:gd name="connsiteY8" fmla="*/ 266700 h 892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4915" h="892117">
                <a:moveTo>
                  <a:pt x="0" y="892026"/>
                </a:moveTo>
                <a:cubicBezTo>
                  <a:pt x="25400" y="896259"/>
                  <a:pt x="101140" y="752741"/>
                  <a:pt x="267976" y="644287"/>
                </a:cubicBezTo>
                <a:cubicBezTo>
                  <a:pt x="434812" y="535833"/>
                  <a:pt x="828042" y="333864"/>
                  <a:pt x="1001015" y="241300"/>
                </a:cubicBezTo>
                <a:cubicBezTo>
                  <a:pt x="1173988" y="148736"/>
                  <a:pt x="1218551" y="161620"/>
                  <a:pt x="1305815" y="88900"/>
                </a:cubicBezTo>
                <a:cubicBezTo>
                  <a:pt x="1399528" y="10806"/>
                  <a:pt x="1351316" y="37679"/>
                  <a:pt x="1445515" y="0"/>
                </a:cubicBezTo>
                <a:cubicBezTo>
                  <a:pt x="1530182" y="12700"/>
                  <a:pt x="1620275" y="5684"/>
                  <a:pt x="1699515" y="38100"/>
                </a:cubicBezTo>
                <a:cubicBezTo>
                  <a:pt x="1724296" y="48237"/>
                  <a:pt x="1724915" y="114300"/>
                  <a:pt x="1724915" y="114300"/>
                </a:cubicBezTo>
                <a:cubicBezTo>
                  <a:pt x="1720682" y="143933"/>
                  <a:pt x="1721681" y="174802"/>
                  <a:pt x="1712215" y="203200"/>
                </a:cubicBezTo>
                <a:cubicBezTo>
                  <a:pt x="1704409" y="226618"/>
                  <a:pt x="1674115" y="266700"/>
                  <a:pt x="1674115" y="266700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F5465D9A-AA09-3670-7431-951834E73E96}"/>
              </a:ext>
            </a:extLst>
          </p:cNvPr>
          <p:cNvSpPr/>
          <p:nvPr/>
        </p:nvSpPr>
        <p:spPr>
          <a:xfrm>
            <a:off x="3641411" y="3472034"/>
            <a:ext cx="1409232" cy="1050307"/>
          </a:xfrm>
          <a:custGeom>
            <a:avLst/>
            <a:gdLst>
              <a:gd name="connsiteX0" fmla="*/ 1397000 w 1397000"/>
              <a:gd name="connsiteY0" fmla="*/ 0 h 800100"/>
              <a:gd name="connsiteX1" fmla="*/ 914400 w 1397000"/>
              <a:gd name="connsiteY1" fmla="*/ 254000 h 800100"/>
              <a:gd name="connsiteX2" fmla="*/ 787400 w 1397000"/>
              <a:gd name="connsiteY2" fmla="*/ 279400 h 800100"/>
              <a:gd name="connsiteX3" fmla="*/ 444500 w 1397000"/>
              <a:gd name="connsiteY3" fmla="*/ 342900 h 800100"/>
              <a:gd name="connsiteX4" fmla="*/ 304800 w 1397000"/>
              <a:gd name="connsiteY4" fmla="*/ 381000 h 800100"/>
              <a:gd name="connsiteX5" fmla="*/ 177800 w 1397000"/>
              <a:gd name="connsiteY5" fmla="*/ 457200 h 800100"/>
              <a:gd name="connsiteX6" fmla="*/ 76200 w 1397000"/>
              <a:gd name="connsiteY6" fmla="*/ 508000 h 800100"/>
              <a:gd name="connsiteX7" fmla="*/ 38100 w 1397000"/>
              <a:gd name="connsiteY7" fmla="*/ 571500 h 800100"/>
              <a:gd name="connsiteX8" fmla="*/ 0 w 1397000"/>
              <a:gd name="connsiteY8" fmla="*/ 711200 h 800100"/>
              <a:gd name="connsiteX9" fmla="*/ 12700 w 1397000"/>
              <a:gd name="connsiteY9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97000" h="800100">
                <a:moveTo>
                  <a:pt x="1397000" y="0"/>
                </a:moveTo>
                <a:cubicBezTo>
                  <a:pt x="1235190" y="94389"/>
                  <a:pt x="1091393" y="195002"/>
                  <a:pt x="914400" y="254000"/>
                </a:cubicBezTo>
                <a:cubicBezTo>
                  <a:pt x="873444" y="267652"/>
                  <a:pt x="829498" y="269832"/>
                  <a:pt x="787400" y="279400"/>
                </a:cubicBezTo>
                <a:cubicBezTo>
                  <a:pt x="520944" y="339958"/>
                  <a:pt x="750408" y="302112"/>
                  <a:pt x="444500" y="342900"/>
                </a:cubicBezTo>
                <a:cubicBezTo>
                  <a:pt x="397933" y="355600"/>
                  <a:pt x="349165" y="361987"/>
                  <a:pt x="304800" y="381000"/>
                </a:cubicBezTo>
                <a:cubicBezTo>
                  <a:pt x="259423" y="400447"/>
                  <a:pt x="220956" y="433224"/>
                  <a:pt x="177800" y="457200"/>
                </a:cubicBezTo>
                <a:cubicBezTo>
                  <a:pt x="144701" y="475588"/>
                  <a:pt x="110067" y="491067"/>
                  <a:pt x="76200" y="508000"/>
                </a:cubicBezTo>
                <a:cubicBezTo>
                  <a:pt x="63500" y="529167"/>
                  <a:pt x="49139" y="549422"/>
                  <a:pt x="38100" y="571500"/>
                </a:cubicBezTo>
                <a:cubicBezTo>
                  <a:pt x="17698" y="612304"/>
                  <a:pt x="0" y="665155"/>
                  <a:pt x="0" y="711200"/>
                </a:cubicBezTo>
                <a:cubicBezTo>
                  <a:pt x="0" y="741134"/>
                  <a:pt x="8467" y="770467"/>
                  <a:pt x="12700" y="800100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4649E3F-1ABA-4FD3-17E5-9D65A7AD6582}"/>
              </a:ext>
            </a:extLst>
          </p:cNvPr>
          <p:cNvSpPr txBox="1"/>
          <p:nvPr/>
        </p:nvSpPr>
        <p:spPr>
          <a:xfrm>
            <a:off x="4025735" y="3121732"/>
            <a:ext cx="24141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paramètre la procédure CSI.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C238D3D-2FD6-9C77-A05D-F42BCEABD128}"/>
              </a:ext>
            </a:extLst>
          </p:cNvPr>
          <p:cNvSpPr txBox="1"/>
          <p:nvPr/>
        </p:nvSpPr>
        <p:spPr>
          <a:xfrm>
            <a:off x="1514515" y="4482225"/>
            <a:ext cx="26372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latin typeface="Bahnschrift Light SemiCondensed" panose="020B0502040204020203" pitchFamily="34" charset="0"/>
              </a:rPr>
              <a:t>Je vérifie et valide la composition et les documents des CSI déclarés.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34E7CC62-FE0B-E92A-990F-1C5BB1A25321}"/>
              </a:ext>
            </a:extLst>
          </p:cNvPr>
          <p:cNvSpPr txBox="1"/>
          <p:nvPr/>
        </p:nvSpPr>
        <p:spPr>
          <a:xfrm>
            <a:off x="3575826" y="5724199"/>
            <a:ext cx="28735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>
                <a:latin typeface="Bahnschrift Light SemiCondensed" panose="020B0502040204020203" pitchFamily="34" charset="0"/>
              </a:rPr>
              <a:t>Après dépôt du compte-rendu sur </a:t>
            </a:r>
            <a:r>
              <a:rPr lang="fr-FR" sz="1400" dirty="0">
                <a:latin typeface="Bahnschrift Light SemiCondensed" panose="020B0502040204020203" pitchFamily="34" charset="0"/>
                <a:hlinkClick r:id="rId8"/>
              </a:rPr>
              <a:t>ADUM</a:t>
            </a:r>
            <a:r>
              <a:rPr lang="fr-FR" sz="1400" dirty="0">
                <a:latin typeface="Bahnschrift Light SemiCondensed" panose="020B0502040204020203" pitchFamily="34" charset="0"/>
              </a:rPr>
              <a:t>, j’enregistre la fiche temporaire « gestion CSI » en fiche définitive.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8A251C38-1027-E6F5-8716-C15331F0382C}"/>
              </a:ext>
            </a:extLst>
          </p:cNvPr>
          <p:cNvGrpSpPr/>
          <p:nvPr/>
        </p:nvGrpSpPr>
        <p:grpSpPr>
          <a:xfrm>
            <a:off x="677285" y="7360975"/>
            <a:ext cx="1276739" cy="973335"/>
            <a:chOff x="102696" y="4074552"/>
            <a:chExt cx="918823" cy="678391"/>
          </a:xfrm>
        </p:grpSpPr>
        <p:sp>
          <p:nvSpPr>
            <p:cNvPr id="24" name="Forme libre : forme 23">
              <a:extLst>
                <a:ext uri="{FF2B5EF4-FFF2-40B4-BE49-F238E27FC236}">
                  <a16:creationId xmlns:a16="http://schemas.microsoft.com/office/drawing/2014/main" id="{A0464A21-91FB-81DB-BE31-1BB72DD83443}"/>
                </a:ext>
              </a:extLst>
            </p:cNvPr>
            <p:cNvSpPr/>
            <p:nvPr/>
          </p:nvSpPr>
          <p:spPr>
            <a:xfrm>
              <a:off x="102696" y="4136659"/>
              <a:ext cx="625964" cy="471271"/>
            </a:xfrm>
            <a:custGeom>
              <a:avLst/>
              <a:gdLst>
                <a:gd name="connsiteX0" fmla="*/ 374441 w 704047"/>
                <a:gd name="connsiteY0" fmla="*/ 1279 h 539101"/>
                <a:gd name="connsiteX1" fmla="*/ 215945 w 704047"/>
                <a:gd name="connsiteY1" fmla="*/ 37855 h 539101"/>
                <a:gd name="connsiteX2" fmla="*/ 33065 w 704047"/>
                <a:gd name="connsiteY2" fmla="*/ 159775 h 539101"/>
                <a:gd name="connsiteX3" fmla="*/ 20873 w 704047"/>
                <a:gd name="connsiteY3" fmla="*/ 379231 h 539101"/>
                <a:gd name="connsiteX4" fmla="*/ 252521 w 704047"/>
                <a:gd name="connsiteY4" fmla="*/ 525535 h 539101"/>
                <a:gd name="connsiteX5" fmla="*/ 557321 w 704047"/>
                <a:gd name="connsiteY5" fmla="*/ 513343 h 539101"/>
                <a:gd name="connsiteX6" fmla="*/ 703625 w 704047"/>
                <a:gd name="connsiteY6" fmla="*/ 354847 h 539101"/>
                <a:gd name="connsiteX7" fmla="*/ 593897 w 704047"/>
                <a:gd name="connsiteY7" fmla="*/ 74431 h 539101"/>
                <a:gd name="connsiteX8" fmla="*/ 374441 w 704047"/>
                <a:gd name="connsiteY8" fmla="*/ 1279 h 539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4047" h="539101">
                  <a:moveTo>
                    <a:pt x="374441" y="1279"/>
                  </a:moveTo>
                  <a:cubicBezTo>
                    <a:pt x="311449" y="-4817"/>
                    <a:pt x="272841" y="11439"/>
                    <a:pt x="215945" y="37855"/>
                  </a:cubicBezTo>
                  <a:cubicBezTo>
                    <a:pt x="159049" y="64271"/>
                    <a:pt x="65577" y="102879"/>
                    <a:pt x="33065" y="159775"/>
                  </a:cubicBezTo>
                  <a:cubicBezTo>
                    <a:pt x="553" y="216671"/>
                    <a:pt x="-15703" y="318271"/>
                    <a:pt x="20873" y="379231"/>
                  </a:cubicBezTo>
                  <a:cubicBezTo>
                    <a:pt x="57449" y="440191"/>
                    <a:pt x="163113" y="503183"/>
                    <a:pt x="252521" y="525535"/>
                  </a:cubicBezTo>
                  <a:cubicBezTo>
                    <a:pt x="341929" y="547887"/>
                    <a:pt x="482137" y="541791"/>
                    <a:pt x="557321" y="513343"/>
                  </a:cubicBezTo>
                  <a:cubicBezTo>
                    <a:pt x="632505" y="484895"/>
                    <a:pt x="697529" y="427999"/>
                    <a:pt x="703625" y="354847"/>
                  </a:cubicBezTo>
                  <a:cubicBezTo>
                    <a:pt x="709721" y="281695"/>
                    <a:pt x="648761" y="133359"/>
                    <a:pt x="593897" y="74431"/>
                  </a:cubicBezTo>
                  <a:cubicBezTo>
                    <a:pt x="539033" y="15503"/>
                    <a:pt x="437433" y="7375"/>
                    <a:pt x="374441" y="1279"/>
                  </a:cubicBezTo>
                  <a:close/>
                </a:path>
              </a:pathLst>
            </a:custGeom>
            <a:solidFill>
              <a:srgbClr val="D7F3F2"/>
            </a:solidFill>
            <a:ln>
              <a:solidFill>
                <a:srgbClr val="D7F3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>
                <a:solidFill>
                  <a:srgbClr val="B00000"/>
                </a:solidFill>
              </a:endParaRPr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2B36AE75-96BF-17B0-1549-9F87FDACD39F}"/>
                </a:ext>
              </a:extLst>
            </p:cNvPr>
            <p:cNvSpPr txBox="1"/>
            <p:nvPr/>
          </p:nvSpPr>
          <p:spPr>
            <a:xfrm>
              <a:off x="256958" y="4074552"/>
              <a:ext cx="764561" cy="6783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0" b="1" dirty="0">
                  <a:solidFill>
                    <a:srgbClr val="32A49F"/>
                  </a:solidFill>
                  <a:latin typeface="Fredoka One" panose="02000000000000000000" pitchFamily="2" charset="0"/>
                </a:rPr>
                <a:t>5.</a:t>
              </a:r>
            </a:p>
          </p:txBody>
        </p:sp>
      </p:grpSp>
      <p:sp>
        <p:nvSpPr>
          <p:cNvPr id="27" name="ZoneTexte 26">
            <a:extLst>
              <a:ext uri="{FF2B5EF4-FFF2-40B4-BE49-F238E27FC236}">
                <a16:creationId xmlns:a16="http://schemas.microsoft.com/office/drawing/2014/main" id="{85D541D3-727A-5C89-48C9-FA3C41A2286C}"/>
              </a:ext>
            </a:extLst>
          </p:cNvPr>
          <p:cNvSpPr txBox="1"/>
          <p:nvPr/>
        </p:nvSpPr>
        <p:spPr>
          <a:xfrm>
            <a:off x="1555785" y="7595646"/>
            <a:ext cx="28721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>
                <a:latin typeface="Bahnschrift Light SemiCondensed" panose="020B0502040204020203" pitchFamily="34" charset="0"/>
              </a:rPr>
              <a:t>Si nécessaire, je procède aux signalements règlementaire et organise le suivi des doctorants.es.</a:t>
            </a: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DA9BAF81-22EB-BE78-549B-9B85A189398D}"/>
              </a:ext>
            </a:extLst>
          </p:cNvPr>
          <p:cNvSpPr/>
          <p:nvPr/>
        </p:nvSpPr>
        <p:spPr>
          <a:xfrm rot="14254264">
            <a:off x="2808278" y="4178264"/>
            <a:ext cx="1647582" cy="2043540"/>
          </a:xfrm>
          <a:custGeom>
            <a:avLst/>
            <a:gdLst>
              <a:gd name="connsiteX0" fmla="*/ 1397000 w 1397000"/>
              <a:gd name="connsiteY0" fmla="*/ 0 h 800100"/>
              <a:gd name="connsiteX1" fmla="*/ 914400 w 1397000"/>
              <a:gd name="connsiteY1" fmla="*/ 254000 h 800100"/>
              <a:gd name="connsiteX2" fmla="*/ 787400 w 1397000"/>
              <a:gd name="connsiteY2" fmla="*/ 279400 h 800100"/>
              <a:gd name="connsiteX3" fmla="*/ 444500 w 1397000"/>
              <a:gd name="connsiteY3" fmla="*/ 342900 h 800100"/>
              <a:gd name="connsiteX4" fmla="*/ 304800 w 1397000"/>
              <a:gd name="connsiteY4" fmla="*/ 381000 h 800100"/>
              <a:gd name="connsiteX5" fmla="*/ 177800 w 1397000"/>
              <a:gd name="connsiteY5" fmla="*/ 457200 h 800100"/>
              <a:gd name="connsiteX6" fmla="*/ 76200 w 1397000"/>
              <a:gd name="connsiteY6" fmla="*/ 508000 h 800100"/>
              <a:gd name="connsiteX7" fmla="*/ 38100 w 1397000"/>
              <a:gd name="connsiteY7" fmla="*/ 571500 h 800100"/>
              <a:gd name="connsiteX8" fmla="*/ 0 w 1397000"/>
              <a:gd name="connsiteY8" fmla="*/ 711200 h 800100"/>
              <a:gd name="connsiteX9" fmla="*/ 12700 w 1397000"/>
              <a:gd name="connsiteY9" fmla="*/ 800100 h 800100"/>
              <a:gd name="connsiteX0" fmla="*/ 1397000 w 1397000"/>
              <a:gd name="connsiteY0" fmla="*/ 54678 h 854778"/>
              <a:gd name="connsiteX1" fmla="*/ 973776 w 1397000"/>
              <a:gd name="connsiteY1" fmla="*/ 11253 h 854778"/>
              <a:gd name="connsiteX2" fmla="*/ 787400 w 1397000"/>
              <a:gd name="connsiteY2" fmla="*/ 334078 h 854778"/>
              <a:gd name="connsiteX3" fmla="*/ 444500 w 1397000"/>
              <a:gd name="connsiteY3" fmla="*/ 397578 h 854778"/>
              <a:gd name="connsiteX4" fmla="*/ 304800 w 1397000"/>
              <a:gd name="connsiteY4" fmla="*/ 435678 h 854778"/>
              <a:gd name="connsiteX5" fmla="*/ 177800 w 1397000"/>
              <a:gd name="connsiteY5" fmla="*/ 511878 h 854778"/>
              <a:gd name="connsiteX6" fmla="*/ 76200 w 1397000"/>
              <a:gd name="connsiteY6" fmla="*/ 562678 h 854778"/>
              <a:gd name="connsiteX7" fmla="*/ 38100 w 1397000"/>
              <a:gd name="connsiteY7" fmla="*/ 626178 h 854778"/>
              <a:gd name="connsiteX8" fmla="*/ 0 w 1397000"/>
              <a:gd name="connsiteY8" fmla="*/ 765878 h 854778"/>
              <a:gd name="connsiteX9" fmla="*/ 12700 w 1397000"/>
              <a:gd name="connsiteY9" fmla="*/ 854778 h 854778"/>
              <a:gd name="connsiteX0" fmla="*/ 1397000 w 1397000"/>
              <a:gd name="connsiteY0" fmla="*/ 44926 h 845026"/>
              <a:gd name="connsiteX1" fmla="*/ 973776 w 1397000"/>
              <a:gd name="connsiteY1" fmla="*/ 1501 h 845026"/>
              <a:gd name="connsiteX2" fmla="*/ 601673 w 1397000"/>
              <a:gd name="connsiteY2" fmla="*/ 154408 h 845026"/>
              <a:gd name="connsiteX3" fmla="*/ 444500 w 1397000"/>
              <a:gd name="connsiteY3" fmla="*/ 387826 h 845026"/>
              <a:gd name="connsiteX4" fmla="*/ 304800 w 1397000"/>
              <a:gd name="connsiteY4" fmla="*/ 425926 h 845026"/>
              <a:gd name="connsiteX5" fmla="*/ 177800 w 1397000"/>
              <a:gd name="connsiteY5" fmla="*/ 502126 h 845026"/>
              <a:gd name="connsiteX6" fmla="*/ 76200 w 1397000"/>
              <a:gd name="connsiteY6" fmla="*/ 552926 h 845026"/>
              <a:gd name="connsiteX7" fmla="*/ 38100 w 1397000"/>
              <a:gd name="connsiteY7" fmla="*/ 616426 h 845026"/>
              <a:gd name="connsiteX8" fmla="*/ 0 w 1397000"/>
              <a:gd name="connsiteY8" fmla="*/ 756126 h 845026"/>
              <a:gd name="connsiteX9" fmla="*/ 12700 w 1397000"/>
              <a:gd name="connsiteY9" fmla="*/ 845026 h 845026"/>
              <a:gd name="connsiteX0" fmla="*/ 1397000 w 1397000"/>
              <a:gd name="connsiteY0" fmla="*/ 44926 h 845026"/>
              <a:gd name="connsiteX1" fmla="*/ 973776 w 1397000"/>
              <a:gd name="connsiteY1" fmla="*/ 1501 h 845026"/>
              <a:gd name="connsiteX2" fmla="*/ 601673 w 1397000"/>
              <a:gd name="connsiteY2" fmla="*/ 154408 h 845026"/>
              <a:gd name="connsiteX3" fmla="*/ 547761 w 1397000"/>
              <a:gd name="connsiteY3" fmla="*/ 552224 h 845026"/>
              <a:gd name="connsiteX4" fmla="*/ 304800 w 1397000"/>
              <a:gd name="connsiteY4" fmla="*/ 425926 h 845026"/>
              <a:gd name="connsiteX5" fmla="*/ 177800 w 1397000"/>
              <a:gd name="connsiteY5" fmla="*/ 502126 h 845026"/>
              <a:gd name="connsiteX6" fmla="*/ 76200 w 1397000"/>
              <a:gd name="connsiteY6" fmla="*/ 552926 h 845026"/>
              <a:gd name="connsiteX7" fmla="*/ 38100 w 1397000"/>
              <a:gd name="connsiteY7" fmla="*/ 616426 h 845026"/>
              <a:gd name="connsiteX8" fmla="*/ 0 w 1397000"/>
              <a:gd name="connsiteY8" fmla="*/ 756126 h 845026"/>
              <a:gd name="connsiteX9" fmla="*/ 12700 w 1397000"/>
              <a:gd name="connsiteY9" fmla="*/ 845026 h 845026"/>
              <a:gd name="connsiteX0" fmla="*/ 1397000 w 1397000"/>
              <a:gd name="connsiteY0" fmla="*/ 44926 h 845026"/>
              <a:gd name="connsiteX1" fmla="*/ 973776 w 1397000"/>
              <a:gd name="connsiteY1" fmla="*/ 1501 h 845026"/>
              <a:gd name="connsiteX2" fmla="*/ 601673 w 1397000"/>
              <a:gd name="connsiteY2" fmla="*/ 154408 h 845026"/>
              <a:gd name="connsiteX3" fmla="*/ 547761 w 1397000"/>
              <a:gd name="connsiteY3" fmla="*/ 552224 h 845026"/>
              <a:gd name="connsiteX4" fmla="*/ 486380 w 1397000"/>
              <a:gd name="connsiteY4" fmla="*/ 701463 h 845026"/>
              <a:gd name="connsiteX5" fmla="*/ 177800 w 1397000"/>
              <a:gd name="connsiteY5" fmla="*/ 502126 h 845026"/>
              <a:gd name="connsiteX6" fmla="*/ 76200 w 1397000"/>
              <a:gd name="connsiteY6" fmla="*/ 552926 h 845026"/>
              <a:gd name="connsiteX7" fmla="*/ 38100 w 1397000"/>
              <a:gd name="connsiteY7" fmla="*/ 616426 h 845026"/>
              <a:gd name="connsiteX8" fmla="*/ 0 w 1397000"/>
              <a:gd name="connsiteY8" fmla="*/ 756126 h 845026"/>
              <a:gd name="connsiteX9" fmla="*/ 12700 w 1397000"/>
              <a:gd name="connsiteY9" fmla="*/ 845026 h 845026"/>
              <a:gd name="connsiteX0" fmla="*/ 1397000 w 1397000"/>
              <a:gd name="connsiteY0" fmla="*/ 44926 h 845026"/>
              <a:gd name="connsiteX1" fmla="*/ 973776 w 1397000"/>
              <a:gd name="connsiteY1" fmla="*/ 1501 h 845026"/>
              <a:gd name="connsiteX2" fmla="*/ 601673 w 1397000"/>
              <a:gd name="connsiteY2" fmla="*/ 154408 h 845026"/>
              <a:gd name="connsiteX3" fmla="*/ 665197 w 1397000"/>
              <a:gd name="connsiteY3" fmla="*/ 679557 h 845026"/>
              <a:gd name="connsiteX4" fmla="*/ 486380 w 1397000"/>
              <a:gd name="connsiteY4" fmla="*/ 701463 h 845026"/>
              <a:gd name="connsiteX5" fmla="*/ 177800 w 1397000"/>
              <a:gd name="connsiteY5" fmla="*/ 502126 h 845026"/>
              <a:gd name="connsiteX6" fmla="*/ 76200 w 1397000"/>
              <a:gd name="connsiteY6" fmla="*/ 552926 h 845026"/>
              <a:gd name="connsiteX7" fmla="*/ 38100 w 1397000"/>
              <a:gd name="connsiteY7" fmla="*/ 616426 h 845026"/>
              <a:gd name="connsiteX8" fmla="*/ 0 w 1397000"/>
              <a:gd name="connsiteY8" fmla="*/ 756126 h 845026"/>
              <a:gd name="connsiteX9" fmla="*/ 12700 w 1397000"/>
              <a:gd name="connsiteY9" fmla="*/ 845026 h 845026"/>
              <a:gd name="connsiteX0" fmla="*/ 1397000 w 1397000"/>
              <a:gd name="connsiteY0" fmla="*/ 44926 h 845026"/>
              <a:gd name="connsiteX1" fmla="*/ 973776 w 1397000"/>
              <a:gd name="connsiteY1" fmla="*/ 1501 h 845026"/>
              <a:gd name="connsiteX2" fmla="*/ 601673 w 1397000"/>
              <a:gd name="connsiteY2" fmla="*/ 154408 h 845026"/>
              <a:gd name="connsiteX3" fmla="*/ 665197 w 1397000"/>
              <a:gd name="connsiteY3" fmla="*/ 679557 h 845026"/>
              <a:gd name="connsiteX4" fmla="*/ 486380 w 1397000"/>
              <a:gd name="connsiteY4" fmla="*/ 701463 h 845026"/>
              <a:gd name="connsiteX5" fmla="*/ 247094 w 1397000"/>
              <a:gd name="connsiteY5" fmla="*/ 802732 h 845026"/>
              <a:gd name="connsiteX6" fmla="*/ 76200 w 1397000"/>
              <a:gd name="connsiteY6" fmla="*/ 552926 h 845026"/>
              <a:gd name="connsiteX7" fmla="*/ 38100 w 1397000"/>
              <a:gd name="connsiteY7" fmla="*/ 616426 h 845026"/>
              <a:gd name="connsiteX8" fmla="*/ 0 w 1397000"/>
              <a:gd name="connsiteY8" fmla="*/ 756126 h 845026"/>
              <a:gd name="connsiteX9" fmla="*/ 12700 w 1397000"/>
              <a:gd name="connsiteY9" fmla="*/ 845026 h 845026"/>
              <a:gd name="connsiteX0" fmla="*/ 1860648 w 1860648"/>
              <a:gd name="connsiteY0" fmla="*/ 44926 h 1434951"/>
              <a:gd name="connsiteX1" fmla="*/ 1437424 w 1860648"/>
              <a:gd name="connsiteY1" fmla="*/ 1501 h 1434951"/>
              <a:gd name="connsiteX2" fmla="*/ 1065321 w 1860648"/>
              <a:gd name="connsiteY2" fmla="*/ 154408 h 1434951"/>
              <a:gd name="connsiteX3" fmla="*/ 1128845 w 1860648"/>
              <a:gd name="connsiteY3" fmla="*/ 679557 h 1434951"/>
              <a:gd name="connsiteX4" fmla="*/ 950028 w 1860648"/>
              <a:gd name="connsiteY4" fmla="*/ 701463 h 1434951"/>
              <a:gd name="connsiteX5" fmla="*/ 710742 w 1860648"/>
              <a:gd name="connsiteY5" fmla="*/ 802732 h 1434951"/>
              <a:gd name="connsiteX6" fmla="*/ 539848 w 1860648"/>
              <a:gd name="connsiteY6" fmla="*/ 552926 h 1434951"/>
              <a:gd name="connsiteX7" fmla="*/ 501748 w 1860648"/>
              <a:gd name="connsiteY7" fmla="*/ 616426 h 1434951"/>
              <a:gd name="connsiteX8" fmla="*/ 463648 w 1860648"/>
              <a:gd name="connsiteY8" fmla="*/ 756126 h 1434951"/>
              <a:gd name="connsiteX9" fmla="*/ 28 w 1860648"/>
              <a:gd name="connsiteY9" fmla="*/ 1434951 h 1434951"/>
              <a:gd name="connsiteX0" fmla="*/ 1860644 w 1860644"/>
              <a:gd name="connsiteY0" fmla="*/ 44926 h 1434951"/>
              <a:gd name="connsiteX1" fmla="*/ 1437420 w 1860644"/>
              <a:gd name="connsiteY1" fmla="*/ 1501 h 1434951"/>
              <a:gd name="connsiteX2" fmla="*/ 1065317 w 1860644"/>
              <a:gd name="connsiteY2" fmla="*/ 154408 h 1434951"/>
              <a:gd name="connsiteX3" fmla="*/ 1128841 w 1860644"/>
              <a:gd name="connsiteY3" fmla="*/ 679557 h 1434951"/>
              <a:gd name="connsiteX4" fmla="*/ 950024 w 1860644"/>
              <a:gd name="connsiteY4" fmla="*/ 701463 h 1434951"/>
              <a:gd name="connsiteX5" fmla="*/ 710738 w 1860644"/>
              <a:gd name="connsiteY5" fmla="*/ 802732 h 1434951"/>
              <a:gd name="connsiteX6" fmla="*/ 539844 w 1860644"/>
              <a:gd name="connsiteY6" fmla="*/ 552926 h 1434951"/>
              <a:gd name="connsiteX7" fmla="*/ 501744 w 1860644"/>
              <a:gd name="connsiteY7" fmla="*/ 616426 h 1434951"/>
              <a:gd name="connsiteX8" fmla="*/ 553821 w 1860644"/>
              <a:gd name="connsiteY8" fmla="*/ 1294359 h 1434951"/>
              <a:gd name="connsiteX9" fmla="*/ 24 w 1860644"/>
              <a:gd name="connsiteY9" fmla="*/ 1434951 h 1434951"/>
              <a:gd name="connsiteX0" fmla="*/ 1860644 w 1860644"/>
              <a:gd name="connsiteY0" fmla="*/ 44926 h 1434951"/>
              <a:gd name="connsiteX1" fmla="*/ 1437420 w 1860644"/>
              <a:gd name="connsiteY1" fmla="*/ 1501 h 1434951"/>
              <a:gd name="connsiteX2" fmla="*/ 1065317 w 1860644"/>
              <a:gd name="connsiteY2" fmla="*/ 154408 h 1434951"/>
              <a:gd name="connsiteX3" fmla="*/ 1128841 w 1860644"/>
              <a:gd name="connsiteY3" fmla="*/ 679557 h 1434951"/>
              <a:gd name="connsiteX4" fmla="*/ 950024 w 1860644"/>
              <a:gd name="connsiteY4" fmla="*/ 701463 h 1434951"/>
              <a:gd name="connsiteX5" fmla="*/ 710738 w 1860644"/>
              <a:gd name="connsiteY5" fmla="*/ 802732 h 1434951"/>
              <a:gd name="connsiteX6" fmla="*/ 539844 w 1860644"/>
              <a:gd name="connsiteY6" fmla="*/ 552926 h 1434951"/>
              <a:gd name="connsiteX7" fmla="*/ 795970 w 1860644"/>
              <a:gd name="connsiteY7" fmla="*/ 1181893 h 1434951"/>
              <a:gd name="connsiteX8" fmla="*/ 553821 w 1860644"/>
              <a:gd name="connsiteY8" fmla="*/ 1294359 h 1434951"/>
              <a:gd name="connsiteX9" fmla="*/ 24 w 1860644"/>
              <a:gd name="connsiteY9" fmla="*/ 1434951 h 1434951"/>
              <a:gd name="connsiteX0" fmla="*/ 1860644 w 1860644"/>
              <a:gd name="connsiteY0" fmla="*/ 44926 h 1434951"/>
              <a:gd name="connsiteX1" fmla="*/ 1437420 w 1860644"/>
              <a:gd name="connsiteY1" fmla="*/ 1501 h 1434951"/>
              <a:gd name="connsiteX2" fmla="*/ 1065317 w 1860644"/>
              <a:gd name="connsiteY2" fmla="*/ 154408 h 1434951"/>
              <a:gd name="connsiteX3" fmla="*/ 1128841 w 1860644"/>
              <a:gd name="connsiteY3" fmla="*/ 679557 h 1434951"/>
              <a:gd name="connsiteX4" fmla="*/ 950024 w 1860644"/>
              <a:gd name="connsiteY4" fmla="*/ 701463 h 1434951"/>
              <a:gd name="connsiteX5" fmla="*/ 710738 w 1860644"/>
              <a:gd name="connsiteY5" fmla="*/ 802732 h 1434951"/>
              <a:gd name="connsiteX6" fmla="*/ 958326 w 1860644"/>
              <a:gd name="connsiteY6" fmla="*/ 990943 h 1434951"/>
              <a:gd name="connsiteX7" fmla="*/ 795970 w 1860644"/>
              <a:gd name="connsiteY7" fmla="*/ 1181893 h 1434951"/>
              <a:gd name="connsiteX8" fmla="*/ 553821 w 1860644"/>
              <a:gd name="connsiteY8" fmla="*/ 1294359 h 1434951"/>
              <a:gd name="connsiteX9" fmla="*/ 24 w 1860644"/>
              <a:gd name="connsiteY9" fmla="*/ 1434951 h 1434951"/>
              <a:gd name="connsiteX0" fmla="*/ 1860644 w 1860644"/>
              <a:gd name="connsiteY0" fmla="*/ 44926 h 1434951"/>
              <a:gd name="connsiteX1" fmla="*/ 1437420 w 1860644"/>
              <a:gd name="connsiteY1" fmla="*/ 1501 h 1434951"/>
              <a:gd name="connsiteX2" fmla="*/ 1065317 w 1860644"/>
              <a:gd name="connsiteY2" fmla="*/ 154408 h 1434951"/>
              <a:gd name="connsiteX3" fmla="*/ 1128841 w 1860644"/>
              <a:gd name="connsiteY3" fmla="*/ 679557 h 1434951"/>
              <a:gd name="connsiteX4" fmla="*/ 950024 w 1860644"/>
              <a:gd name="connsiteY4" fmla="*/ 701463 h 1434951"/>
              <a:gd name="connsiteX5" fmla="*/ 710738 w 1860644"/>
              <a:gd name="connsiteY5" fmla="*/ 802732 h 1434951"/>
              <a:gd name="connsiteX6" fmla="*/ 958326 w 1860644"/>
              <a:gd name="connsiteY6" fmla="*/ 990943 h 1434951"/>
              <a:gd name="connsiteX7" fmla="*/ 735591 w 1860644"/>
              <a:gd name="connsiteY7" fmla="*/ 1221296 h 1434951"/>
              <a:gd name="connsiteX8" fmla="*/ 553821 w 1860644"/>
              <a:gd name="connsiteY8" fmla="*/ 1294359 h 1434951"/>
              <a:gd name="connsiteX9" fmla="*/ 24 w 1860644"/>
              <a:gd name="connsiteY9" fmla="*/ 1434951 h 1434951"/>
              <a:gd name="connsiteX0" fmla="*/ 1603213 w 1603213"/>
              <a:gd name="connsiteY0" fmla="*/ 44926 h 1295814"/>
              <a:gd name="connsiteX1" fmla="*/ 1179989 w 1603213"/>
              <a:gd name="connsiteY1" fmla="*/ 1501 h 1295814"/>
              <a:gd name="connsiteX2" fmla="*/ 807886 w 1603213"/>
              <a:gd name="connsiteY2" fmla="*/ 154408 h 1295814"/>
              <a:gd name="connsiteX3" fmla="*/ 871410 w 1603213"/>
              <a:gd name="connsiteY3" fmla="*/ 679557 h 1295814"/>
              <a:gd name="connsiteX4" fmla="*/ 692593 w 1603213"/>
              <a:gd name="connsiteY4" fmla="*/ 701463 h 1295814"/>
              <a:gd name="connsiteX5" fmla="*/ 453307 w 1603213"/>
              <a:gd name="connsiteY5" fmla="*/ 802732 h 1295814"/>
              <a:gd name="connsiteX6" fmla="*/ 700895 w 1603213"/>
              <a:gd name="connsiteY6" fmla="*/ 990943 h 1295814"/>
              <a:gd name="connsiteX7" fmla="*/ 478160 w 1603213"/>
              <a:gd name="connsiteY7" fmla="*/ 1221296 h 1295814"/>
              <a:gd name="connsiteX8" fmla="*/ 296390 w 1603213"/>
              <a:gd name="connsiteY8" fmla="*/ 1294359 h 1295814"/>
              <a:gd name="connsiteX9" fmla="*/ 45 w 1603213"/>
              <a:gd name="connsiteY9" fmla="*/ 911837 h 129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03213" h="1295814">
                <a:moveTo>
                  <a:pt x="1603213" y="44926"/>
                </a:moveTo>
                <a:cubicBezTo>
                  <a:pt x="1441403" y="139315"/>
                  <a:pt x="1312543" y="-16746"/>
                  <a:pt x="1179989" y="1501"/>
                </a:cubicBezTo>
                <a:cubicBezTo>
                  <a:pt x="1047435" y="19748"/>
                  <a:pt x="859316" y="41399"/>
                  <a:pt x="807886" y="154408"/>
                </a:cubicBezTo>
                <a:cubicBezTo>
                  <a:pt x="756456" y="267417"/>
                  <a:pt x="1177318" y="638769"/>
                  <a:pt x="871410" y="679557"/>
                </a:cubicBezTo>
                <a:cubicBezTo>
                  <a:pt x="824843" y="692257"/>
                  <a:pt x="762277" y="680934"/>
                  <a:pt x="692593" y="701463"/>
                </a:cubicBezTo>
                <a:cubicBezTo>
                  <a:pt x="622909" y="721992"/>
                  <a:pt x="451923" y="754485"/>
                  <a:pt x="453307" y="802732"/>
                </a:cubicBezTo>
                <a:cubicBezTo>
                  <a:pt x="454691" y="850979"/>
                  <a:pt x="734762" y="974010"/>
                  <a:pt x="700895" y="990943"/>
                </a:cubicBezTo>
                <a:cubicBezTo>
                  <a:pt x="688195" y="1012110"/>
                  <a:pt x="545577" y="1170727"/>
                  <a:pt x="478160" y="1221296"/>
                </a:cubicBezTo>
                <a:cubicBezTo>
                  <a:pt x="410743" y="1271865"/>
                  <a:pt x="296390" y="1248314"/>
                  <a:pt x="296390" y="1294359"/>
                </a:cubicBezTo>
                <a:cubicBezTo>
                  <a:pt x="296390" y="1324293"/>
                  <a:pt x="-4188" y="882204"/>
                  <a:pt x="45" y="911837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EEE1F6B8-9412-7E7C-F8BF-B3AF972EA00F}"/>
              </a:ext>
            </a:extLst>
          </p:cNvPr>
          <p:cNvSpPr/>
          <p:nvPr/>
        </p:nvSpPr>
        <p:spPr>
          <a:xfrm>
            <a:off x="2786724" y="6543537"/>
            <a:ext cx="1214587" cy="1105691"/>
          </a:xfrm>
          <a:custGeom>
            <a:avLst/>
            <a:gdLst>
              <a:gd name="connsiteX0" fmla="*/ 1397000 w 1397000"/>
              <a:gd name="connsiteY0" fmla="*/ 0 h 800100"/>
              <a:gd name="connsiteX1" fmla="*/ 914400 w 1397000"/>
              <a:gd name="connsiteY1" fmla="*/ 254000 h 800100"/>
              <a:gd name="connsiteX2" fmla="*/ 787400 w 1397000"/>
              <a:gd name="connsiteY2" fmla="*/ 279400 h 800100"/>
              <a:gd name="connsiteX3" fmla="*/ 444500 w 1397000"/>
              <a:gd name="connsiteY3" fmla="*/ 342900 h 800100"/>
              <a:gd name="connsiteX4" fmla="*/ 304800 w 1397000"/>
              <a:gd name="connsiteY4" fmla="*/ 381000 h 800100"/>
              <a:gd name="connsiteX5" fmla="*/ 177800 w 1397000"/>
              <a:gd name="connsiteY5" fmla="*/ 457200 h 800100"/>
              <a:gd name="connsiteX6" fmla="*/ 76200 w 1397000"/>
              <a:gd name="connsiteY6" fmla="*/ 508000 h 800100"/>
              <a:gd name="connsiteX7" fmla="*/ 38100 w 1397000"/>
              <a:gd name="connsiteY7" fmla="*/ 571500 h 800100"/>
              <a:gd name="connsiteX8" fmla="*/ 0 w 1397000"/>
              <a:gd name="connsiteY8" fmla="*/ 711200 h 800100"/>
              <a:gd name="connsiteX9" fmla="*/ 12700 w 1397000"/>
              <a:gd name="connsiteY9" fmla="*/ 80010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97000" h="800100">
                <a:moveTo>
                  <a:pt x="1397000" y="0"/>
                </a:moveTo>
                <a:cubicBezTo>
                  <a:pt x="1235190" y="94389"/>
                  <a:pt x="1091393" y="195002"/>
                  <a:pt x="914400" y="254000"/>
                </a:cubicBezTo>
                <a:cubicBezTo>
                  <a:pt x="873444" y="267652"/>
                  <a:pt x="829498" y="269832"/>
                  <a:pt x="787400" y="279400"/>
                </a:cubicBezTo>
                <a:cubicBezTo>
                  <a:pt x="520944" y="339958"/>
                  <a:pt x="750408" y="302112"/>
                  <a:pt x="444500" y="342900"/>
                </a:cubicBezTo>
                <a:cubicBezTo>
                  <a:pt x="397933" y="355600"/>
                  <a:pt x="349165" y="361987"/>
                  <a:pt x="304800" y="381000"/>
                </a:cubicBezTo>
                <a:cubicBezTo>
                  <a:pt x="259423" y="400447"/>
                  <a:pt x="220956" y="433224"/>
                  <a:pt x="177800" y="457200"/>
                </a:cubicBezTo>
                <a:cubicBezTo>
                  <a:pt x="144701" y="475588"/>
                  <a:pt x="110067" y="491067"/>
                  <a:pt x="76200" y="508000"/>
                </a:cubicBezTo>
                <a:cubicBezTo>
                  <a:pt x="63500" y="529167"/>
                  <a:pt x="49139" y="549422"/>
                  <a:pt x="38100" y="571500"/>
                </a:cubicBezTo>
                <a:cubicBezTo>
                  <a:pt x="17698" y="612304"/>
                  <a:pt x="0" y="665155"/>
                  <a:pt x="0" y="711200"/>
                </a:cubicBezTo>
                <a:cubicBezTo>
                  <a:pt x="0" y="741134"/>
                  <a:pt x="8467" y="770467"/>
                  <a:pt x="12700" y="800100"/>
                </a:cubicBezTo>
              </a:path>
            </a:pathLst>
          </a:custGeom>
          <a:noFill/>
          <a:ln>
            <a:solidFill>
              <a:schemeClr val="accent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7" name="Picture 4" descr="compte d'utilisateur">
            <a:extLst>
              <a:ext uri="{FF2B5EF4-FFF2-40B4-BE49-F238E27FC236}">
                <a16:creationId xmlns:a16="http://schemas.microsoft.com/office/drawing/2014/main" id="{49DA3687-2660-630A-5F59-341786CF6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0692">
            <a:off x="5952311" y="6190085"/>
            <a:ext cx="487537" cy="48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9F0A46D-241B-4C12-A2F5-9EBE8C76B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4B9C-B550-4C35-96EC-3EEA822600A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676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f26d2f-a1ed-4822-9107-19a8aca5b6c0">
      <Terms xmlns="http://schemas.microsoft.com/office/infopath/2007/PartnerControls"/>
    </lcf76f155ced4ddcb4097134ff3c332f>
    <TaxCatchAll xmlns="732070cb-6fdb-4c47-aca2-c0d8877b2ba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8D2A3227FD914CAD8B753A54022AD7" ma:contentTypeVersion="11" ma:contentTypeDescription="Crée un document." ma:contentTypeScope="" ma:versionID="6783e8e6c47b3e8b270a21165a480ece">
  <xsd:schema xmlns:xsd="http://www.w3.org/2001/XMLSchema" xmlns:xs="http://www.w3.org/2001/XMLSchema" xmlns:p="http://schemas.microsoft.com/office/2006/metadata/properties" xmlns:ns2="98f26d2f-a1ed-4822-9107-19a8aca5b6c0" xmlns:ns3="732070cb-6fdb-4c47-aca2-c0d8877b2ba0" targetNamespace="http://schemas.microsoft.com/office/2006/metadata/properties" ma:root="true" ma:fieldsID="3c513bf0f7e32fbb9d9b6b46d7420fcd" ns2:_="" ns3:_="">
    <xsd:import namespace="98f26d2f-a1ed-4822-9107-19a8aca5b6c0"/>
    <xsd:import namespace="732070cb-6fdb-4c47-aca2-c0d8877b2b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f26d2f-a1ed-4822-9107-19a8aca5b6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1e53345a-0816-489b-9a5d-f039fa85a9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2070cb-6fdb-4c47-aca2-c0d8877b2ba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f4e445-b13f-4a5a-9d93-762cdb646220}" ma:internalName="TaxCatchAll" ma:showField="CatchAllData" ma:web="732070cb-6fdb-4c47-aca2-c0d8877b2b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5EC583-753A-4096-9D4C-B53A666CDE14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732070cb-6fdb-4c47-aca2-c0d8877b2ba0"/>
    <ds:schemaRef ds:uri="http://purl.org/dc/dcmitype/"/>
    <ds:schemaRef ds:uri="http://schemas.microsoft.com/office/2006/documentManagement/types"/>
    <ds:schemaRef ds:uri="http://schemas.microsoft.com/office/infopath/2007/PartnerControls"/>
    <ds:schemaRef ds:uri="98f26d2f-a1ed-4822-9107-19a8aca5b6c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E1D561E-9F5F-4F37-96ED-312CB54376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f26d2f-a1ed-4822-9107-19a8aca5b6c0"/>
    <ds:schemaRef ds:uri="732070cb-6fdb-4c47-aca2-c0d8877b2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4A7611-7DFA-443C-84FC-FCA44D4F28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1645</TotalTime>
  <Words>780</Words>
  <Application>Microsoft Office PowerPoint</Application>
  <PresentationFormat>Format A4 (210 x 297 mm)</PresentationFormat>
  <Paragraphs>87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Bahnschrift</vt:lpstr>
      <vt:lpstr>Bahnschrift Light SemiCondensed</vt:lpstr>
      <vt:lpstr>Calibri</vt:lpstr>
      <vt:lpstr>Calibri Light</vt:lpstr>
      <vt:lpstr>Fredoka One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Laurette DUBIN</dc:creator>
  <cp:lastModifiedBy>Georgia BOUTEILLER</cp:lastModifiedBy>
  <cp:revision>184</cp:revision>
  <cp:lastPrinted>2025-03-25T12:04:36Z</cp:lastPrinted>
  <dcterms:created xsi:type="dcterms:W3CDTF">2024-04-18T12:37:54Z</dcterms:created>
  <dcterms:modified xsi:type="dcterms:W3CDTF">2026-02-20T09:57:07Z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0x010100428D2A3227FD914CAD8B753A54022AD7</vt:lpwstr>
  </property>
  <property fmtid="{D5CDD505-2E9C-101B-9397-08002B2CF9AE}" pid="3" name="MediaServiceImageTags">
    <vt:lpwstr/>
  </property>
</Properties>
</file>